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D261C5-5B20-4EF4-BDB3-B989767081C8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570511-F9E3-48B5-A4F1-DA83B956A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a.gov/multimedia/imagegallery/iotd.html" TargetMode="External"/><Relationship Id="rId2" Type="http://schemas.openxmlformats.org/officeDocument/2006/relationships/hyperlink" Target="http://www.nasa.gov/multimedia/videogallery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TbAXkWPasYw" TargetMode="External"/><Relationship Id="rId4" Type="http://schemas.openxmlformats.org/officeDocument/2006/relationships/hyperlink" Target="http://history.nasa.gov/sputnik/galleryspu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Pz63twfoW3c" TargetMode="External"/><Relationship Id="rId4" Type="http://schemas.openxmlformats.org/officeDocument/2006/relationships/hyperlink" Target="http://nssdc.gsfc.nasa.gov/nmc/spacecraftDisplay.do?id=1957-002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pl.nasa.gov/explorer/videos/explore1-anim-2.php" TargetMode="External"/><Relationship Id="rId4" Type="http://schemas.openxmlformats.org/officeDocument/2006/relationships/hyperlink" Target="http://www.jpl.nasa.gov/explorer/captions/launch.ph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a.gov/centers/jpl/education/spaceprobe-20100225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nasa.gov/mission_pages/shuttle/multimedia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techherald.com/articles/Atlantis-successfully-docks-with-International-Space-Sta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10500" dirty="0" smtClean="0">
                <a:latin typeface="Algerian" pitchFamily="82" charset="0"/>
              </a:rPr>
              <a:t>Space Exploration</a:t>
            </a:r>
            <a:endParaRPr lang="en-US" sz="10500" dirty="0">
              <a:latin typeface="Algerian" pitchFamily="82" charset="0"/>
            </a:endParaRPr>
          </a:p>
        </p:txBody>
      </p:sp>
      <p:pic>
        <p:nvPicPr>
          <p:cNvPr id="23554" name="Picture 2" descr="https://encrypted-tbn2.gstatic.com/images?q=tbn:ANd9GcR4DvFVpcJmAC2ETWJ0kB6atTZ-18xP2KhK3-Bk2JEqnXrm3CSN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592284"/>
            <a:ext cx="4572000" cy="3265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</a:rPr>
              <a:t>Benefits of Space Exploration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When exploring space, scientists not only learn more about space itself but also gain a large amount of knowledge by developing the missions to space</a:t>
            </a:r>
          </a:p>
          <a:p>
            <a:pPr lvl="1"/>
            <a:r>
              <a:rPr lang="en-US" dirty="0" smtClean="0"/>
              <a:t>Cordless power tools</a:t>
            </a:r>
          </a:p>
          <a:p>
            <a:pPr lvl="1"/>
            <a:r>
              <a:rPr lang="en-US" dirty="0" smtClean="0"/>
              <a:t>Pacemakers</a:t>
            </a:r>
          </a:p>
          <a:p>
            <a:pPr lvl="1"/>
            <a:r>
              <a:rPr lang="en-US" dirty="0" smtClean="0"/>
              <a:t>Ear thermometers</a:t>
            </a:r>
          </a:p>
          <a:p>
            <a:pPr lvl="1"/>
            <a:r>
              <a:rPr lang="en-US" dirty="0" smtClean="0"/>
              <a:t>Heat resistant suits</a:t>
            </a:r>
          </a:p>
          <a:p>
            <a:pPr lvl="1"/>
            <a:r>
              <a:rPr lang="en-US" dirty="0" smtClean="0"/>
              <a:t>Helmets</a:t>
            </a:r>
          </a:p>
          <a:p>
            <a:pPr lvl="1"/>
            <a:r>
              <a:rPr lang="en-US" dirty="0" smtClean="0"/>
              <a:t>Smoke detectors</a:t>
            </a:r>
          </a:p>
          <a:p>
            <a:pPr lvl="1"/>
            <a:r>
              <a:rPr lang="en-US" dirty="0" smtClean="0"/>
              <a:t>Microwaves</a:t>
            </a:r>
          </a:p>
          <a:p>
            <a:pPr lvl="1"/>
            <a:r>
              <a:rPr lang="en-US" dirty="0" smtClean="0"/>
              <a:t>GPS</a:t>
            </a:r>
          </a:p>
          <a:p>
            <a:pPr lvl="1"/>
            <a:r>
              <a:rPr lang="en-US" dirty="0" smtClean="0"/>
              <a:t>Cell phones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hlinkClick r:id="rId2"/>
              </a:rPr>
              <a:t>http://www.nasa.gov/multimedia/videogallery/index.html</a:t>
            </a:r>
            <a:endParaRPr lang="en-US" sz="4000" dirty="0" smtClean="0"/>
          </a:p>
          <a:p>
            <a:pPr lvl="1"/>
            <a:r>
              <a:rPr lang="en-US" sz="4000" dirty="0" smtClean="0"/>
              <a:t>Red Solar Ballet</a:t>
            </a:r>
          </a:p>
          <a:p>
            <a:pPr lvl="1"/>
            <a:r>
              <a:rPr lang="en-US" sz="4000" dirty="0" smtClean="0"/>
              <a:t>Left side of Sun</a:t>
            </a:r>
          </a:p>
          <a:p>
            <a:pPr lvl="1"/>
            <a:r>
              <a:rPr lang="en-US" sz="4000" dirty="0" smtClean="0"/>
              <a:t>How did Mars Lose its Atmosphere?</a:t>
            </a:r>
          </a:p>
          <a:p>
            <a:pPr lvl="1"/>
            <a:r>
              <a:rPr lang="en-US" sz="4000" dirty="0" smtClean="0"/>
              <a:t>River Fans on Earth and Mars</a:t>
            </a:r>
          </a:p>
          <a:p>
            <a:r>
              <a:rPr lang="en-US" sz="4000" dirty="0" smtClean="0"/>
              <a:t>Space Shuttle: Endeavor</a:t>
            </a:r>
          </a:p>
          <a:p>
            <a:pPr lvl="1"/>
            <a:r>
              <a:rPr lang="en-US" sz="4000" dirty="0" smtClean="0">
                <a:hlinkClick r:id="rId3"/>
              </a:rPr>
              <a:t>http://www.nasa.gov/multimedia/imagegallery/iotd.html</a:t>
            </a:r>
            <a:endParaRPr lang="en-US" sz="4000" dirty="0" smtClean="0"/>
          </a:p>
          <a:p>
            <a:pPr>
              <a:buNone/>
            </a:pPr>
            <a:endParaRPr lang="en-US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17271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NASA</a:t>
            </a:r>
            <a:r>
              <a:rPr lang="en-US" sz="3600" dirty="0" smtClean="0"/>
              <a:t>-National Aeronautics and Space Administration formed in 1958</a:t>
            </a:r>
          </a:p>
        </p:txBody>
      </p:sp>
      <p:pic>
        <p:nvPicPr>
          <p:cNvPr id="4" name="Picture 15" descr="096_HST_Trans_earth.jpg                                        0008C2DBSeagate                        BC5C1CAB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Rocket</a:t>
            </a:r>
            <a:r>
              <a:rPr lang="en-US" dirty="0" smtClean="0"/>
              <a:t>- a machine that uses escaping gas from burning fuel to move</a:t>
            </a:r>
            <a:endParaRPr lang="en-US" b="1" u="sng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Artificial Satellite </a:t>
            </a:r>
            <a:r>
              <a:rPr lang="en-US" dirty="0" smtClean="0"/>
              <a:t>- any human made object placed in orbit around a body in space.</a:t>
            </a:r>
          </a:p>
          <a:p>
            <a:r>
              <a:rPr lang="en-US" dirty="0" smtClean="0"/>
              <a:t>Artificial satellites have changed the way we live</a:t>
            </a:r>
          </a:p>
          <a:p>
            <a:pPr lvl="1"/>
            <a:r>
              <a:rPr lang="en-US" sz="2800" dirty="0" smtClean="0"/>
              <a:t>Military satellites</a:t>
            </a:r>
          </a:p>
          <a:p>
            <a:pPr lvl="1"/>
            <a:r>
              <a:rPr lang="en-US" sz="2800" dirty="0" smtClean="0"/>
              <a:t>Weather satellites</a:t>
            </a:r>
          </a:p>
          <a:p>
            <a:pPr lvl="1"/>
            <a:r>
              <a:rPr lang="en-US" sz="2800" dirty="0" smtClean="0"/>
              <a:t>Communication satellites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Remote Sensing-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gathering of images and data from a distance</a:t>
            </a:r>
          </a:p>
          <a:p>
            <a:pPr>
              <a:buNone/>
            </a:pPr>
            <a:endParaRPr lang="en-US" b="1" u="sng" dirty="0" smtClean="0"/>
          </a:p>
        </p:txBody>
      </p:sp>
      <p:pic>
        <p:nvPicPr>
          <p:cNvPr id="27650" name="Picture 2" descr="https://encrypted-tbn0.gstatic.com/images?q=tbn:ANd9GcTFJZGPu7vBD-3IgYlfEQ8C3-EU804TGrQoTQB5jtnmSryqimy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695091"/>
            <a:ext cx="2743201" cy="2162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248912"/>
          </a:xfrm>
        </p:spPr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Sputnik 1- </a:t>
            </a:r>
            <a:r>
              <a:rPr lang="en-US" sz="3200" dirty="0" smtClean="0"/>
              <a:t>first artificial satellite launched by the Soviets (Russia) in 1957.  </a:t>
            </a:r>
          </a:p>
          <a:p>
            <a:r>
              <a:rPr lang="en-US" sz="3200" dirty="0" smtClean="0"/>
              <a:t>Orbited Earth for 57 days before it burned up in Earth’s atmosphere</a:t>
            </a:r>
          </a:p>
          <a:p>
            <a:endParaRPr lang="en-US" dirty="0"/>
          </a:p>
        </p:txBody>
      </p:sp>
      <p:pic>
        <p:nvPicPr>
          <p:cNvPr id="26628" name="Picture 4" descr="http://history.nasa.gov/sputnik/sputnik1-exploded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3822229" cy="4038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76800" y="6324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Sputnik 1, exploded view</a:t>
            </a:r>
            <a:endParaRPr lang="en-US" sz="2400" dirty="0"/>
          </a:p>
        </p:txBody>
      </p:sp>
      <p:pic>
        <p:nvPicPr>
          <p:cNvPr id="26630" name="Picture 6" descr="http://history.nasa.gov/sputnik/sputnik1-mock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398" y="2560093"/>
            <a:ext cx="2725002" cy="31490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5562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Sputnik 1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http://history.nasa.gov/sputnik/gallerysput.html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21166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hlinkClick r:id="rId5"/>
              </a:rPr>
              <a:t>http://www.youtube.com/watch?v=TbAXkWPasYw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46299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Sputnik 2 </a:t>
            </a:r>
            <a:r>
              <a:rPr lang="en-US" sz="3600" dirty="0" smtClean="0"/>
              <a:t>– carried the first living being into space-a dog name </a:t>
            </a:r>
            <a:r>
              <a:rPr lang="en-US" sz="3600" dirty="0" err="1" smtClean="0"/>
              <a:t>Laika</a:t>
            </a:r>
            <a:r>
              <a:rPr lang="en-US" sz="3600" dirty="0" smtClean="0"/>
              <a:t> in November</a:t>
            </a:r>
            <a:endParaRPr lang="en-US" sz="3600" dirty="0"/>
          </a:p>
        </p:txBody>
      </p:sp>
      <p:pic>
        <p:nvPicPr>
          <p:cNvPr id="29698" name="Picture 2" descr="http://nssdc.gsfc.nasa.gov/planetary/image/la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5080000" cy="3810000"/>
          </a:xfrm>
          <a:prstGeom prst="rect">
            <a:avLst/>
          </a:prstGeom>
          <a:noFill/>
        </p:spPr>
      </p:pic>
      <p:pic>
        <p:nvPicPr>
          <p:cNvPr id="29700" name="Picture 4" descr="http://nssdc.gsfc.nasa.gov/image/spacecraft/sputnik2_v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748327"/>
            <a:ext cx="3505200" cy="510967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http://nssdc.gsfc.nasa.gov/nmc/spacecraftDisplay.do?id=1957-002A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1669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http://www.youtube.com/watch?v=Pz63twfoW3c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325112"/>
          </a:xfrm>
        </p:spPr>
        <p:txBody>
          <a:bodyPr>
            <a:normAutofit/>
          </a:bodyPr>
          <a:lstStyle/>
          <a:p>
            <a:r>
              <a:rPr lang="en-US" sz="3400" b="1" u="sng" dirty="0" smtClean="0">
                <a:solidFill>
                  <a:srgbClr val="FF0000"/>
                </a:solidFill>
              </a:rPr>
              <a:t>Explorer 1 </a:t>
            </a:r>
            <a:r>
              <a:rPr lang="en-US" sz="3400" dirty="0" smtClean="0"/>
              <a:t>–first satellite by  USA in 1958</a:t>
            </a:r>
            <a:endParaRPr lang="en-US" sz="3400" b="1" u="sng" dirty="0"/>
          </a:p>
        </p:txBody>
      </p:sp>
      <p:pic>
        <p:nvPicPr>
          <p:cNvPr id="30722" name="Picture 2" descr="Explorer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886200" cy="2923250"/>
          </a:xfrm>
          <a:prstGeom prst="rect">
            <a:avLst/>
          </a:prstGeom>
          <a:noFill/>
        </p:spPr>
      </p:pic>
      <p:pic>
        <p:nvPicPr>
          <p:cNvPr id="30724" name="Picture 4" descr="launch of Explorer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100" y="1457325"/>
            <a:ext cx="4914900" cy="54006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http://www.jpl.nasa.gov/explorer/captions/launch.php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648200"/>
            <a:ext cx="419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hlinkClick r:id="rId5"/>
              </a:rPr>
              <a:t>Explorer 1 Animation</a:t>
            </a:r>
          </a:p>
          <a:p>
            <a:pPr algn="ctr"/>
            <a:endParaRPr lang="en-US" sz="2400" dirty="0" smtClean="0">
              <a:hlinkClick r:id="rId5"/>
            </a:endParaRPr>
          </a:p>
          <a:p>
            <a:pPr algn="ctr"/>
            <a:r>
              <a:rPr lang="en-US" sz="2400" dirty="0" smtClean="0">
                <a:hlinkClick r:id="rId5"/>
              </a:rPr>
              <a:t>http://www.jpl.nasa.gov/explorer/videos/explore1-anim-2.php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32511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Space Probe</a:t>
            </a:r>
            <a:r>
              <a:rPr lang="en-US" sz="3200" dirty="0" smtClean="0">
                <a:solidFill>
                  <a:srgbClr val="FF0000"/>
                </a:solidFill>
              </a:rPr>
              <a:t>- </a:t>
            </a:r>
            <a:r>
              <a:rPr lang="en-US" sz="3200" dirty="0" err="1" smtClean="0"/>
              <a:t>uncrewed</a:t>
            </a:r>
            <a:r>
              <a:rPr lang="en-US" sz="3200" dirty="0" smtClean="0"/>
              <a:t> vehicle that carries scientific instruments to planets or other bodies in space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Space Shuttle- </a:t>
            </a:r>
            <a:r>
              <a:rPr lang="en-US" sz="3200" dirty="0" smtClean="0"/>
              <a:t>a reusable space vehicle that takes off like a rocket and lands like an airplane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Space Station-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 long term orbiting platform in space</a:t>
            </a:r>
            <a:endParaRPr lang="en-US" sz="3200" b="1" u="sng" dirty="0"/>
          </a:p>
        </p:txBody>
      </p:sp>
      <p:pic>
        <p:nvPicPr>
          <p:cNvPr id="31746" name="Picture 2" descr="artist's concept of Mariner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0"/>
            <a:ext cx="3352800" cy="25220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Mariner 9, the first probe to orbit Mars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http://www.nasa.gov/centers/jpl/education/spaceprobe-20100225.html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4553712"/>
          </a:xfrm>
        </p:spPr>
        <p:txBody>
          <a:bodyPr/>
          <a:lstStyle/>
          <a:p>
            <a:r>
              <a:rPr lang="en-US" sz="4000" dirty="0" smtClean="0"/>
              <a:t>Space Shuttle</a:t>
            </a:r>
          </a:p>
          <a:p>
            <a:pPr lvl="1"/>
            <a:r>
              <a:rPr lang="en-US" sz="4000" dirty="0" smtClean="0">
                <a:hlinkClick r:id="rId2"/>
              </a:rPr>
              <a:t>http://www.nasa.gov/mission_pages/shuttle/multimedia/index.html</a:t>
            </a:r>
            <a:endParaRPr lang="en-US" sz="4000" dirty="0" smtClean="0"/>
          </a:p>
          <a:p>
            <a:r>
              <a:rPr lang="en-US" sz="4000" dirty="0" smtClean="0"/>
              <a:t>Space Station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32770" name="Picture 2" descr="http://www.thetechherald.com/media/images/201148/Atlantis-successfully-docks-with-International-Space-Station-ISS_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705649"/>
            <a:ext cx="5486400" cy="415235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3352800"/>
            <a:ext cx="365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hlinkClick r:id="rId4"/>
              </a:rPr>
              <a:t>http://www.thetechherald.com/articles/Atlantis-successfully-docks-with-International-Space-Station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Yuri Gagarin </a:t>
            </a:r>
            <a:r>
              <a:rPr lang="en-US" sz="4000" dirty="0" smtClean="0"/>
              <a:t>became the first human to orbit the Earth (Soviet Union-April 12, 1961)</a:t>
            </a:r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John Glenn </a:t>
            </a:r>
            <a:r>
              <a:rPr lang="en-US" sz="4000" dirty="0" smtClean="0"/>
              <a:t>became the first American to orbit the Earth (February 1962)</a:t>
            </a:r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Neil Armstrong </a:t>
            </a:r>
            <a:r>
              <a:rPr lang="en-US" sz="4000" dirty="0" smtClean="0"/>
              <a:t>became the first human to step foot on the moon (July 20, 1969)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330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Space Exploration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Benefits of Space Exploration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Exploration</dc:title>
  <dc:creator>etosha</dc:creator>
  <cp:lastModifiedBy>etosha</cp:lastModifiedBy>
  <cp:revision>34</cp:revision>
  <dcterms:created xsi:type="dcterms:W3CDTF">2012-10-15T22:01:32Z</dcterms:created>
  <dcterms:modified xsi:type="dcterms:W3CDTF">2014-03-09T04:15:16Z</dcterms:modified>
</cp:coreProperties>
</file>