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7" r:id="rId13"/>
    <p:sldId id="268" r:id="rId14"/>
    <p:sldId id="266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9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ED42-FDAE-4C75-A04F-F2630BC36B6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67830-3A4D-4AC8-AB09-46FDB1E072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ED42-FDAE-4C75-A04F-F2630BC36B6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67830-3A4D-4AC8-AB09-46FDB1E07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ED42-FDAE-4C75-A04F-F2630BC36B6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67830-3A4D-4AC8-AB09-46FDB1E07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ED42-FDAE-4C75-A04F-F2630BC36B6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67830-3A4D-4AC8-AB09-46FDB1E07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ED42-FDAE-4C75-A04F-F2630BC36B6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67830-3A4D-4AC8-AB09-46FDB1E072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ED42-FDAE-4C75-A04F-F2630BC36B6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67830-3A4D-4AC8-AB09-46FDB1E07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ED42-FDAE-4C75-A04F-F2630BC36B6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67830-3A4D-4AC8-AB09-46FDB1E07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ED42-FDAE-4C75-A04F-F2630BC36B6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67830-3A4D-4AC8-AB09-46FDB1E07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ED42-FDAE-4C75-A04F-F2630BC36B6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67830-3A4D-4AC8-AB09-46FDB1E072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ED42-FDAE-4C75-A04F-F2630BC36B6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67830-3A4D-4AC8-AB09-46FDB1E07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ED42-FDAE-4C75-A04F-F2630BC36B6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67830-3A4D-4AC8-AB09-46FDB1E072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9FED42-FDAE-4C75-A04F-F2630BC36B6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E67830-3A4D-4AC8-AB09-46FDB1E072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yT8Xs6Ab-k" TargetMode="External"/><Relationship Id="rId2" Type="http://schemas.openxmlformats.org/officeDocument/2006/relationships/hyperlink" Target="http://www.youtube.com/watch?v=BHZM3CPFo_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Np9ADpKnBS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urcZdH9e4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0"/>
            <a:ext cx="7406640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latin typeface="Bauhaus 93" pitchFamily="82" charset="0"/>
              </a:rPr>
              <a:t>Plate </a:t>
            </a:r>
            <a:br>
              <a:rPr lang="en-US" sz="9600" dirty="0" smtClean="0">
                <a:latin typeface="Bauhaus 93" pitchFamily="82" charset="0"/>
              </a:rPr>
            </a:br>
            <a:r>
              <a:rPr lang="en-US" sz="9600" dirty="0" smtClean="0">
                <a:latin typeface="Bauhaus 93" pitchFamily="82" charset="0"/>
              </a:rPr>
              <a:t>Tectonics </a:t>
            </a:r>
            <a:endParaRPr lang="en-US" sz="9600" dirty="0">
              <a:latin typeface="Bauhaus 93" pitchFamily="82" charset="0"/>
            </a:endParaRPr>
          </a:p>
        </p:txBody>
      </p:sp>
      <p:pic>
        <p:nvPicPr>
          <p:cNvPr id="21506" name="Picture 2" descr="https://encrypted-tbn3.gstatic.com/images?q=tbn:ANd9GcTyx9nfQdw9O54Vsp1c3aaOaKA3ewjm3xWLXkNVevpVNkemPLY12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43201"/>
            <a:ext cx="6096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Plate Boundary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8153400" cy="48006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A place where tectonic plates touch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447800"/>
            <a:ext cx="8153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Three Boundaries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Convergent</a:t>
            </a:r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    </a:t>
            </a:r>
            <a:r>
              <a:rPr lang="en-US" sz="3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Divergent</a:t>
            </a:r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      </a:t>
            </a:r>
            <a:r>
              <a:rPr lang="en-US" sz="3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Transform</a:t>
            </a:r>
            <a:endParaRPr lang="en-US" sz="3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819400"/>
            <a:ext cx="2590800" cy="3970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Tectonic plates collide</a:t>
            </a:r>
          </a:p>
          <a:p>
            <a:pPr algn="ctr">
              <a:buFont typeface="Arial" pitchFamily="34" charset="0"/>
              <a:buChar char="•"/>
            </a:pPr>
            <a:r>
              <a:rPr lang="en-US" b="1" i="1" dirty="0" smtClean="0"/>
              <a:t>Continental-Continental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(two continental crust collide)</a:t>
            </a:r>
          </a:p>
          <a:p>
            <a:pPr algn="ctr">
              <a:buFont typeface="Arial" pitchFamily="34" charset="0"/>
              <a:buChar char="•"/>
            </a:pPr>
            <a:endParaRPr lang="en-US" dirty="0"/>
          </a:p>
          <a:p>
            <a:pPr algn="ctr">
              <a:buFont typeface="Arial" pitchFamily="34" charset="0"/>
              <a:buChar char="•"/>
            </a:pPr>
            <a:r>
              <a:rPr lang="en-US" b="1" i="1" dirty="0" smtClean="0"/>
              <a:t>Continental-Oceanic</a:t>
            </a:r>
            <a:r>
              <a:rPr lang="en-US" dirty="0" smtClean="0"/>
              <a:t> (continental and oceanic crust collide)</a:t>
            </a:r>
          </a:p>
          <a:p>
            <a:pPr algn="ctr">
              <a:buFont typeface="Arial" pitchFamily="34" charset="0"/>
              <a:buChar char="•"/>
            </a:pPr>
            <a:endParaRPr lang="en-US" dirty="0"/>
          </a:p>
          <a:p>
            <a:pPr algn="ctr">
              <a:buFont typeface="Arial" pitchFamily="34" charset="0"/>
              <a:buChar char="•"/>
            </a:pPr>
            <a:r>
              <a:rPr lang="en-US" b="1" i="1" dirty="0" smtClean="0"/>
              <a:t>Oceanic-Oceanic </a:t>
            </a:r>
          </a:p>
          <a:p>
            <a:pPr algn="ctr"/>
            <a:r>
              <a:rPr lang="en-US" dirty="0" smtClean="0"/>
              <a:t>(two oceanic crust collide)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819400"/>
            <a:ext cx="259080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tectonic plates separate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2819400"/>
            <a:ext cx="2286000" cy="9233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tectonic plates slide past each other horizontally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00400" y="1981200"/>
            <a:ext cx="381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05400" y="19812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7400" y="2209800"/>
            <a:ext cx="6019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7400" y="2133600"/>
            <a:ext cx="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77200" y="2133600"/>
            <a:ext cx="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Convergent Boundary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5181600" y="1066800"/>
            <a:ext cx="3962400" cy="1219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66800" y="1066800"/>
            <a:ext cx="3886200" cy="1219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encrypted-tbn3.gstatic.com/images?q=tbn:ANd9GcSUI1j48GF-OTYuyWxMleeVS9PAfXRhoD1R6btffYCrwvgen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8153400" cy="4261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Divergent Boundary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 rot="10800000">
            <a:off x="990600" y="1066800"/>
            <a:ext cx="3810000" cy="12192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334000" y="1066800"/>
            <a:ext cx="3810000" cy="12192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https://encrypted-tbn0.gstatic.com/images?q=tbn:ANd9GcTChAvh3EZvE2_6vnQxUCBx1exybU6AQvTojpMCTwwaXB9OLCu-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6999"/>
            <a:ext cx="8077200" cy="4164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Transform Boundary</a:t>
            </a:r>
            <a:endParaRPr lang="en-US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71800" y="762000"/>
            <a:ext cx="3810000" cy="12192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2209800" y="1600200"/>
            <a:ext cx="3810000" cy="12192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ttps://encrypted-tbn2.gstatic.com/images?q=tbn:ANd9GcTkbV0ySLIVMqia8SOyRRSLyGQeofDTU8C4ob95OE2QOS3146p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404360" cy="3810000"/>
          </a:xfrm>
          <a:prstGeom prst="rect">
            <a:avLst/>
          </a:prstGeom>
          <a:noFill/>
        </p:spPr>
      </p:pic>
      <p:sp>
        <p:nvSpPr>
          <p:cNvPr id="25606" name="AutoShape 6" descr="data:image/jpeg;base64,/9j/4AAQSkZJRgABAQAAAQABAAD/2wCEAAkGBhQSERQUExQUFRUVFRQUFBYYFxUVFxQVFBUVFBQVFRQXGyYeFxokGRQUHy8gIycpLCwsFR4xNTAqNSYrLCkBCQoKDgwOGg8PGikkHyQsLCwsLCkvLCksLCosLCwsLCwpLCwsLCwsLCk0LCwsLCwsLCksLCksLCwsLCwsLCwsNf/AABEIAKwBJQMBIgACEQEDEQH/xAAcAAABBQEBAQAAAAAAAAAAAAAAAgMEBQYBBwj/xABIEAABAwEEBgcEBQoFBAMAAAABAAIDEQQFEiEGMUFRYXETIjKBkaGxQnKCwSNSYrLRBxQVQ1OSosLh8DM0Y3ODFiREVJPS8f/EABoBAAMBAQEBAAAAAAAAAAAAAAABAwIEBQb/xAAxEQACAQIGAAMHBAIDAAAAAAAAAQIDEQQSITFBUQUTYRQiMjOB0fBxobHBkeEjQlL/2gAMAwEAAhEDEQA/APV0IQuw88EIQgAQhCABCEIAEIQgAQhCABCEIAEIQgAQhCABCatFqawVe4N3V28htVVeWlkUQyD5D9kZd7nUCxKpGPxM3GEpbIulFtt5xxDruAOwayeQWBvnTq0up0cWBlethq6QN3j50CYmjdI7p43l2MND2O15ZdUnUQNi4qmNS0gjrhg3vNi7405lkndGawMaWmFwzc94Otx1Up7OrPatPcel4f1J6NkArUVwvH1m7uI2LLSQh2TxWm/+uxdtNnbSMNxF1erh1tA9sO2U2HbWmdVwrE1IyzXPRUKM4KlJWXa3T79V2v8AB6FLe8LWF7pYw0aziFFAsul0EjiGFxA9qmR302rICQSYWyBuIirHgANlHL2X72+ChTMfC5oY2gFabBnwXRLHT4RySwKpu0vp1btfno9T0o3xD+0an4bWx/Zc13I1WMhkxAHbtG4pSosbLlIg8MuGbZCx0c7hqc4ciUsSuPtO8St+3L/yZ9mfZrkLG2p7qZE+KfuzSoMIZLWm/aPxC1DGxk7SVhSw0krrU1aEmOQOALSCDmCMwQlLtOUEIQgAQhCABCEIAEIVfeV8thcxjgSXhxbSmeDDXX71e4pSkoq7HGLk7IsEKhfpG8nqxj4nfIBNm/JtvRjucfmuZ4umiyw8zRIWYkvyX67QODPxUd16vJ/xX14ZDwosPGx4TNezS5aNemn2pg1vaObgPmsmTi7bnHmSSoF4TWdgrJQ+qm8d1Ep7L6m0/TEP7RuW418wm5L+iHtE8gVgo9KLO84GF4y1iNxz3CgUxsXSUAe/vDmk+IWHi6noP2eJrXaRRAe3yp/VRpdLmN/VTn3WtP8AMqZtlA35a8812Qta0kmjaVJrmMtqy8ZM0sNF6Fh/1uP/AFrR+635FLZpiDqgmHMNHzWIivIvkIDi2p6mZ8DntVo2IgdaYj4mj1zWfa6j2Z01vDpUJZJxd9zTv0lcRkwDma+Qoosl9yn2qcgB5rPiRlc3l3xk+im2eVuzJYeInLeRn2Vx1y/sO2h7nHESSeKbxgggjmCpIYoF4NwkEVqfCii2CQptlpmEw0gVpvz58VJgtIOW1QLa0xuLhqOsLJtDz3A6wCU1JeQZ2sIr4nnwTM8eJocNur8FXzXWX7cJ36zTvWG2UjFPdkiwXoJ3vj6J4ioXYz1euCKFg1jaa8FYR2qhDJTUV+jk1YuDtz/Iqsu2xmAHN0h7qu4bgEqO1SB/RzNa5jw4gN6zo2gigk2GtTSm5NM6FKOsXrH916r+1s/1tbQR0J2V2b0sSZ01FUUVrwDJ+OMmgfXNh+pJuOyp706+2GoDjTPJ2ot57CFq5CpRcH2ns+/zlF2AuqldepZmS1zdWJpqAdgcPZUiO+G+0COOsIuRyssyUxPZWvFCFyz2hj+y8Hlr8E84DemLUh3ZeUlkfTN0R1sOzi07CtvYbeyZuJhqPMHcRsKx0xacimbPjhdjhdQ7RscNxC6aGJlT0eq/glVoqeq3N+hV90Xy2durC8dpp9QdoVgvXjJSV0ebKLi7MEIQtCBCEIAFg/ym2oxyWN41tdIe4YKjwqt4vPPytf8Ajf8AL/Io1/lstQ+Yiwjma4AtNQQCDvBzC6XhZ/Q28C+MxE5x5jixx+Ry7wtFh4rxGrOx6QjF/dEOBO1ddIBrI7yAmjaWfWb3ZoA6bHXW4+NPRRn3BFWpaO/P1T4tzdgeeTSnGur7JHNGotBEdla3IUFP72JwPpxSq7yB3gJmS3xNyL213A1PgEbj2ES2hxPVjc7j2QqHSG2PNGdE6NvtH627PctE20l2eEhv1ndUeC459K5x034skmrqx04TERw9VVJRzW+hgKqZYLuklqWNrTXmBTxKu5rugldm8A/6baedM0qLRwxuxRSybiKUqN1R+ClkaPqn47SqU3k92XGZXX+V/oZguKQaw0d5+SktiwbR5lT32JvtPf8AE8BQrVHE0ZFtfeDiqZUtj5mtjqtZ+9b6D0dqJ9pSjN1a61RMvDh6fJJkvJK5y2JZkLXVrWpSrb12KrNtUqKcd3NA7EWC3mLqvFWqU+bq42GrdvBdtDY8Jc9zQwAlxdlhG8lZWS/IYn1itDCN1adxBCeVvY0mi/kvEHUVAlvsMJ38Np471U26+YZc29KB7UjR1G9xzcN9AaLO3jRj+rIHg9khwcSOTSSE40nydFKNKW7NFaL6ia90uI4y3CQwgBw10cNTu+qnXDptG76OcUbqaddOA2kcNfNYqG75X6m4Rvdl4N1lW1hupsefad9Y7PdGxX8pW1Nyr04pwSzJ/mnr+PQ1NugjkbiskzXg9prXgu49Qmo7wqU2yRlcDy0jW06st7UxLZGO7TWk76CvjrSWMew1YQ9v1JC404NfrpwNUvL6OWNS25Li0lDh9NC6oHbjNDzps8U/FphQ1jtEgbq+la57Cd2I6j3qstJklADmNiZtLTiceDSBQc9aejjDQGgUAyACFTXJudSL+FFq3T+QnCIo5TrLo3kNA4kggHhVT7Lp3B+sc6I7WOaS4dza5cdSzlEoiiflxIN3PRobzjo17ZGgGhY7EBWuqhNKrS3RpEJD0b8n7D7LvwPBeH/oQDDWMnGD0YIc4EYiD0bTsxAjq7apLrpawkYCxw1gY2HvAIPiq0nKm7pkZ01Nan0ahVGiP+Rs2ZP0TMySTq2k5lC9ZO6ueW1Z2LdCEIEC85/K5LR1lB9rpqHiBGac6VPcvRlhPysWHpYYgO20vew7ntwkdxFR3qVb4GWofMRgLpt3QzNfnTU6n1Tk78e5ejCFvPv1ryqGXGxrvrCtN3Bau6dOomNZFLixtaQXAVGEdkkDMmnovJqRe560YSqO0Vdmr/N2n2Ae5Ajpqa0dygWa/I5v8ORj+T21/d1hSsT9gHipZWSeg44OPtEcgok9hj9tzjze4eQUuOJ53LO37phFBK2JrsZr9K5oq2IHKpI1mtKjZzyTUWOMXJ2SH5bDZtjJZDuaZDXv1JuSaaMfQ2ez2cfWmkAPgPxUPSOecQOex4fqoGEtFD7Vdo5FQ7ksUE0LJnsLnFpDh2jjGTh1zvG9aVtx5Xa5M/7+U0bJYJuGJ3yepAstuZ/ixWF/AOe3D3ZgrHXjo+x76sstoaa5deOOnLCHJVn0cLTifZ7ZJwM8VO8ggjwVnGNt0Y5N1YWWqQVkmhiA1MgFfF7vwTMl0Eu+ktVoLa6mnDXvbn5qis9umY2kViZG0ZVfNJ4GgFT3qNa7wtj6hzjEPqwsLT/8rsTvCimo/oNrovbTcFnDsTS+v28bz+85yiyWXDqApv1eqo4LpmeeqbSTtPSyjxJdRXFi/J+x2c9XncXOf/E8lKUY8s1eSOGVu17BzcPxUea84GGjpowd2LEfBtaK9boDZB+qHl+CtbNckEbcDIo2t2gNGfE7yp6GszMO6/4PZ6SQ7mMd951AmjpBL7ELG8XyVpza0fNehG7If2UZ+Fv4IZd0INRFGD7jfwT91cCcmea2h08wAkdiZWuBjC1riMxiNSXAblIN1TUr0UlN+B34L01rhsQXram+EK6PNrNcs0h6sbubgWgd7lZt0JcBXG0O20bl45ErZvfwJTbg7gPNNt9mXJmPOiLhrf8Aw/1UqzaLRjtFzj+6Fo+gJ1nySmWcDelf1DMyi/6QjP1gOYP4FSYdFoG6xXmVchiMHJZcmBBtV2RPi6PDRuynsneFhLyu18D8LubTscN4/Bek4eKi3ldbJmFjq8Dtad4SjKw0yi0av2Gz2Rxe1r5BaKiPDETKx8JbheXtJ6MOaCcOdTxT936RWZroXydZzbJZ4y3omyDHFI5rmuxCucWEgggVOZyos1adG7S1xb9CBXIl0hqNhoG/Ncbo3Mdc0Y92In7z10512GW5oxprGzocDZCIH2gMjOBrDDMXhmquGRjXloyIzOaoL9vb85l6Sjh1WM6xYSQ0UHYY1oyoKU2JTNFCdc8p91sbP5SVLi0JYdZmd70rh92iTmjSieo6I/5Gzf7TUJ7RyzCOywMGQbG1ozJ1cTmUL1YfCjx5/EyxQsrH+UCN1nEzY3GppgLmBwOIsIJJwjNpzqszen5bGWejDGyWXH1xG92BjNoLyOs/Zlll3KfnwbsmVVCbVz1BY78o07WNhc4hoBfmTQeyslbvyxulr0MsMA2FzHvkHj1a8lnbxu2e1hssk8k1aEF2dAdzRq7lz160ZQcdTsw2FcZqUmkihvC9gHyCE1a55c11KYcWbgAeNaHilXK0dbG2p14vaB3g71aW3RXCAWa9oNM+RVfNjDKUoTs2+C4nPMrI9mlCEV7j1J9226JkvWHUDu2AMURO3jGdRGzWKLXXzbnRAYHujrSjwQQd28FeeWaylpxuOFo112g6202rR3TeZkh6JzWuhwUjxVx69RrsH4KUopFMTBVP+SOrXxL+1/a7/UdvE22aP/NYmHW0YYyeB6MCqqYrTFEQxzAzY52Tq7sR3VzVjZNGZAKsfhGfVJBy3Z6kp+irgcRwk55ijqdy1fs5FUhtdfTQdscToGhmMuikyb/pk6iPsGvdkkXaX2RzmvB6Nz6g/VJ1jvVhcFmMlYpczTWBQCMADM7ydinXjdGCONocZAQRiNCctWYG70WL7kpSs7MlQzDKmdUWq1Yc6E91aKDZbE9gDBnl1Tw3c1IkszwKPB511+CRFonR2iAtH00b66gKa9oyKT+YbYnYD9kCh5jakXW1jMmxsDjliDRU896tDGdshHAUatGNiotL7WwA4GO4CpKa/T8ze1BQayc1busgNcL3g78VfJUkt6PicWTBx5HWN9CMwhyXJ1YfCVMRdUtWuL6lrd98iUZNIO5TmvO4rN2a1w9ICx2DeHimfPUtMx1RUGo4LOnBOrRq0napFr9UdAXQUpJcabEEjhIXA5GMrtSgQZrmOm5KDd6MITuMSJClV4LgaBsXC47gPNAgxLuKq6Wn+8l2tAkaG6lKD1zpzwSXOqmZOyRNcMwDu4KutGBhoRmpwQ+zMkIElaVzIyIHAos9kbjK25VG2tGpc/SIWysuitloCG4wdRLnH0NFYwXXEzsxsHJor4rqjgqj3kv5JyxlNbJiLlfWzxHewIU1C9aKskjy5O7bPAbFesULpopzSNz3SRZYuti68YG+tHDmVX2y7I7ZKXR2Z7BkM8bXP+0QAWt8CnrZI5r+kZ245DIziWuNW94qO9eoWK1sliZJGaskaHNPA7OY1dy8eUsvvI9fRaWM/ototHZWFxjjDnUzcRI7zGS7N0EDjhAbiJcQ0nDU6zgrQdy0RszCaloJXDZ27GjmAFByvuJXRkLdbmyZMyJ90V8Sq+a6HN1tzPEE+S3xsyiT3aw5kD++CzpwUjNrQ86msGJwLs6ahrCkMAbvrs3d60tqsTQew48m/wD4Fnrzs7nuIw9G2nxEbeAT30Z0U6rUk09jS3MWyR44gx5A7DyaB2zrDZxU2y2m0uq11mhj+0JA5tOGVarJ3fbxBhLcsORANAWj58VurFOJGBzSHNPj5pJ20M16S+ZD4X+z6+3a9UyktF10BLjT3TnTaKpmyuc9ziTQUAazZQasI2UC0U1aEBo1bdSoZbPIzOOhLjQuIyYNZoFluxGN5bllZLK+gI1f3qUp9iJGvNIslvbk3Vu47zTYFOxV2rVzDRUFnRuofFKnnwjIDvFfVWM0OIEb1FdZcNK9YbchkgtSnCDvONyltN6yjU8jkAPkqyfpZDV2N9NvWNAtuwN2BvcAlFYcLns0vGIUPl0lfvb+EeeBi19xXcYmVcOs7On1RsHNdbcjBNj2a8OzFv5bab1bBEY23H4p4ssTBU6Wz1f2+5wGqC1dSStnzwLmIrjyk4k7CFlySkoTsA4HcUF6bXQgQ4HLhKTiXKFGgCskVC5gKMJRcDuIINEkhcQBMu+8DE6ozB1t38RuK01ntLXtDmmo9OBWNUmxW10Tqt1bW7CPkeK6qFd09HsQq0s2q3NchNWa0h7Q5uo+W8Hihesmmro4WrHz10hLn1FHNe9rhuc1xB+R71ptAbwwmWzuOTfpoh9lzqSNHJ5B+NUukFm6O0dIOzKSx3CRtcJ+JtR8IUay27oJop9kbuvxif1JPAHF8K8d2Z7DWh6R+dyF/VYMO45u8QclIxu3Ad66Xk7cuGrmFxc5k6HH7KMIXEIsAl8VVSXzdryOqyuzIK6e0ps2rDkfxSY0Yplwvces0jcCKCo3jara77W+zEGQgMe7DSus0riA5DNXss1VUWiAF5kdRzgKNqKiMbacTtKy2dVKs07S2e6/P5NJ0lRvB8Ez0rSKEfgs7cOkTOkMDiAK9T7NfZ93du1blpJIhrac/L+iDFak6b9Hqn6ffsqLbdz64Y/b7T9w3VVhC5zctdE0L1a12B+RTEF+MfM6KtD7PchWJu7LZktdlF3CmG2toND6KQyQbEzG5zAlBhSw5Jc/cldsdkBjRRJxlBenqI6VzGuE+Hl4qJaLzijHXliZ7z2N9Smk2K5KcFzAdyppNMLIP/Ia4/YD5PuNKYfptZ9jbQ7iIH0PLFQreSXQrmgwFJWf/wCrwezZrQQdVehZXudJUeCDpLMezZabi+eMDvDASjKx2fRoF2qzDrTbXfroGcGRF38Ujs/BNuhtR12x/wALIW+fRmiMq7NZJdGrDkrEePgsW6wT/wDsWs76TDPwaKdyb/RMX6xsrq7ZJZnV/jojKh5JGxtNuZGKySMYN7nNaPElV0ul1kbrtMR912M+DKqiiuqzNNWwR13gD5qcx7RqjaO4ItEflvskHTOznsCeT3IJCD3uAC43SrF/h2a0O97oYh/E/wCSSLQTuHJImaDsqU9Oh+X6iJtJp9kMDPfmdI4c2xM+ar5dKbV9aHkIJKfvOkBT89ke7UKeSqrZYXszK0rCcEXlyaUW3r/SxtHVybDUe1vcTuQoVx2mQYwAMsOwfaQumE5JWRCUI32LHS24+tNCcqnEw7qnFG7uNPArFwPxN6woc2vbucOq5vjVey6cXdia2UDNvUdyPZPjXxXk972Xo56+zN5StGf7zQDzaVKUck3H6opTnnipfRmq0EtnSWbo3O60DjEa6yztRH900+FaMgcV5zozeAs9ra55DY5gYZCSAGuFXROJOQzDm/EtjPpTZWmnTscd0dZT4RB1O9RlF30FsWa4qc6XwAdm0V3fm8wPm0DzXBpdC8fRNmldSpYyJwLeDy/C1p5lJRfQi5Ued9FUjSGahrZQzdjtEY8Q0OIVfaLytMnYZZ28TM53kIxVDgzSTE37eWA4g+m4VoCeW1UMOlTsX0pa1lCCMwTuz2KVPcs0hrNMRwjY3Lk5xJ8gpV33HFG7E1he/Y+Q4iOQ1DuTUIpanSpJK1iFYrobKTLIHMbl0LASx1Nsj9uewHYNWasWXWI+tZnvs79tOuyT/cYTmfta1PrtPefkEoOCeawmnJWbK2+JbTaIwx0UJcNUjZnNB+AsqOVVQwaIWp0gMkjWDKrw8vdQfVFNfNbBAj4JqdtkEc0VZMhNitLBSG0ueBsmYJB3PaA4ea7HetsHaNlB/wCYeQUw2nPZ4LofXclddGMiIhva1bZ7OP8AjmP86cgva1ftrMecVo/+1Fe3Dd7Zulxl30bA8AOjYCC4NdV7xQUBr3KcLqY/A2NxeOmtEZeCMT2sY2RhAoRqxDIGuwFNRvwZaijMyT2t3atDGj/Rhz/flLqeCiSRyk5z2p3/ACdGPCJrR5rWW2wQRskbic4xywuL8bWPEErA5xwEdbCcQoBWpHJVek09nBYIHAjrg4ZS8OAIwOIq4tyNMzU01BOzQ1lfBnpboDj9ITJ/uyPkH7r3EeSXFd7GZ9E1vuRxjzDapYeNjmf33JyJztgB5FZzM2opCGsDjT1cfQJZhiZrzPAfM1TsjB7Ypx1eajPvSBnanYOBe2vrVLUexMgtDBspxIJKXJbzqa0nicgq39Owns43+5HK/wBG0R+lHns2ac82sZ99wPkjKwzIsjM6lcTeVCEgTnaXdw/FQemtLtUDG+/MPRjT6o/N7S7W+BnJkjz/ABOCLCzE/wDOh9rySmWnn6qvF1SntWmT4GRM8yCUv9AtPaktD/emeB4MoEWQZia8t1kAc8lElvazt1yxDhjafIFdj0ag/YsJ3uq/75KnwXY1vZYxvuta30CNBZmVf6dgPZxv9yOV3mG0R+knHsWa0H3gyMfxur5K9/Nt5XOhaEZkg1KBz7U7sxMYPtzV8mNKQbrtL+1LE3kx7/NzgtAS0IEwCPNFkZU2G45W1paHitK4Y4gMq7wTt3oV1FawhJVvUPLPR7bZRJG5h1OBHLcfFeT3/cxkY9mp4NWHdIw1b5inIlevLJaTWGkuLY8V+IZH5Feji4aKa4PPwk9XB8mT0Fuxk8kLnsa5rnAuY9ocKioLXNIpk4EdyudJmmOoja1g3NoweDQndEIejtlB2ZXdIOElKSDvyd4p3Sqzk6vSq5JbHZHVmEc6UnW3xJ+Sfjsczu08gcP6p+ODBmaDnT0CJLVzd3gDzIUs3Rew3HdWdTQ8XGvkpgia3bXlQKH+eOGfRmm/qkeIKiWjSiNuRewHmPRFmw0RbF3BJMg2+GQVC2/WOORe8/YZI77oTv51IezBaDza2MeL3Ap5WGdE+WSp4Jxjxtdh4bVWCK1O1Qsb70wr/AClNui0HXJA3gGyP8yW1Rl9RZyzFoYPad6JL7SPZJ71CFwO9q0O+CONvm7EU43R5ntSTu5yuaPBmFFl2GZ9C3P3hRJr2hZrlaD7za+FVMbo7Zx+pa7i6r/vkqXDYWM7EbG+61rfQI0FdlRDpEAHCN8hxNwuDGSuxNJBocLSCKgeCQLZK7s2ec8w1g/jcFoc1zCUZl0LUzrbHaDqhY335Rl3MafVLbc1oOt8DeTZH+pAV9gRgRnCxTtuJ/tWl/wMjZ5kOKcbo/H7T5385njyZRWoaEoUWfM9QylY3R6z6+hYTvdV5/jJUyGxtZ2GMb7rWt9ApIkCOnCy6nbNKAnCeKBCV02pJNoKz5iNZGLEC70QTIkJ1VPLNSYrqnf2YpD8JHmUlNvZA4pbsT1Qu9MApsWiNpd7Ab7zmj5qbFoHKe1IxvLE75BUVOtLaLJupSjvJFGbWkm1lauHQFntSuPJoHrVTYdC7ONYe7m4/wAtFRYOvLfQm8XRXqYM2glJxk8V6XDo/Z26oWd4xfeqpscDW9lrW8gB6Ki8Pm/ikTePjxE8vhuyZ/ZjkPJrqeNKKbFonaXfq6e85o+a9GQrR8Ohy2SePnwkYaHQeba6McKuPyQtyhU9hpepP22qCq9IrNihJGtvWHdrHgrRcc2oXXOKlFpnLCWWSaMZo2KzNpSoNW1rStDStNig6R2e2OrV9mYPssmcfN7VZXVZ+htzY9mPq+6cx/fBStISvKlpGx60dXdHm5uOSvWtDvgjjb5uxFKNwMPbknfzkLR4MDVbSjNN0UcxWxXt0fs+2JrveLn/AHiVKhscbOxGxvJjR6BP1CMay6nbGoCqldERSOmR05WHURvIx3oF3oUyZykmQrPmj8seIC5jCbjhc7stc7kCfRTYtH7Q7VC/vGH71EKU5bIGox3ZG6YLhmVtDoXaDrDG83D+WqnQ6Av9qVo5NJ9SFRUa8tosk61FbyRmjMkmVbSLQOIdqSQ8sLfkVNi0QszfYLvec4+VQFZYOs97Ik8XSW12eeGRKY1ztQJ5An0Xp0NzQN7MUY+EHzKltaBqFOWSqvD5cyJvHR4ieYw3HaHaoZO9pHmaKbDodaXa2tb7zh6CpXoSFVeHw5bJPHT4SMVFoFJ7UrByDnetFNh0CjHaleeQa38VqEK0cHRXBJ4uq+Skh0NszdbXO95x9BQKbDcUDdUMfe0HzKnIVY0acdooi6s3vJiWRhuoAcgB6JSEKpMEIQgAQhCABCEIAEIQgAQhCABCEIAqLxsf/c2aUbJAx3I1LT418VntJLdVxAW3MYOvgfNQHaPwVqYmuP2qu8iVw18PKb91ndQxEYR948zc9Lisr3dljncmk+i9Rhu+JvZjjbyY0egUgKC8PfMirxy4ieZxaN2l2qF/fRvqVOi0ItB14G83V+6Ct8hVXh9NbtknjqnCRjodAT7Uw+FpPmSFNi0EhHafI7va35LSIVlg6K/6kniqr5KiLROzN/V4vec4/Oimw3XEzsxRj4W+tFKQrRpQjskSdSct2wGWpCEKhMEIQgAQhCABCEIAEIQgAQhCABCEIAEIQgAQhCABCEIAEIQgAQhCABCE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8" name="Picture 8" descr="https://encrypted-tbn0.gstatic.com/images?q=tbn:ANd9GcSSp-SUxM-oNNNRm5VNmSp9OjQwMMLQkmWhn7t3pwQT-pwEqT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797" y="3048000"/>
            <a:ext cx="454320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0.gstatic.com/images?q=tbn:ANd9GcReH2LR4gFsRXmh73EyPeoLUgKL88VQdmmMeA8x22p-xLQtcoOD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4800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entury Gothic" pitchFamily="34" charset="0"/>
              </a:rPr>
              <a:t>Sea Floor Spreading</a:t>
            </a:r>
          </a:p>
          <a:p>
            <a:pPr lvl="1"/>
            <a:r>
              <a:rPr lang="en-US" sz="4000" dirty="0" smtClean="0">
                <a:latin typeface="Century Gothic" pitchFamily="34" charset="0"/>
                <a:hlinkClick r:id="rId2"/>
              </a:rPr>
              <a:t>http://www.youtube.com/watch?v=BHZM3CPFo_k</a:t>
            </a:r>
            <a:endParaRPr lang="en-US" sz="4000" dirty="0" smtClean="0">
              <a:latin typeface="Century Gothic" pitchFamily="34" charset="0"/>
            </a:endParaRPr>
          </a:p>
          <a:p>
            <a:r>
              <a:rPr lang="en-US" sz="4400" dirty="0" smtClean="0">
                <a:latin typeface="Century Gothic" pitchFamily="34" charset="0"/>
              </a:rPr>
              <a:t>Pangaea</a:t>
            </a:r>
          </a:p>
          <a:p>
            <a:pPr lvl="1"/>
            <a:r>
              <a:rPr lang="en-US" sz="4000" dirty="0" smtClean="0">
                <a:latin typeface="Century Gothic" pitchFamily="34" charset="0"/>
                <a:hlinkClick r:id="rId3"/>
              </a:rPr>
              <a:t>http://www.youtube.com/watch?v=gyT8Xs6Ab-k</a:t>
            </a:r>
            <a:endParaRPr lang="en-US" sz="4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Plate Tectonics Foldable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914400"/>
            <a:ext cx="4953000" cy="59436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  <a:latin typeface="Comic Sans MS" pitchFamily="66" charset="0"/>
              </a:rPr>
              <a:t>Must Include: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	</a:t>
            </a:r>
          </a:p>
          <a:p>
            <a:pPr lvl="1"/>
            <a:r>
              <a:rPr lang="en-US" sz="2400" smtClean="0">
                <a:solidFill>
                  <a:srgbClr val="7030A0"/>
                </a:solidFill>
                <a:latin typeface="Comic Sans MS" pitchFamily="66" charset="0"/>
              </a:rPr>
              <a:t>Pangaea 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put in order on the back (from what Pangaea looked like to the present continents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Each </a:t>
            </a:r>
            <a:r>
              <a:rPr 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Vocab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 Word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Definition behind the </a:t>
            </a:r>
            <a:r>
              <a:rPr 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vocab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 word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Detailed Picture on the inside</a:t>
            </a:r>
          </a:p>
          <a:p>
            <a:pPr lvl="1"/>
            <a:endParaRPr lang="en-US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Textbook Help: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Pangaea (104/105)	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Sea-Floor Spreading (106)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Boundaries (108/109)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**Index is a great resource**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975360"/>
          <a:ext cx="3352800" cy="573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528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70C0"/>
                          </a:solidFill>
                        </a:rPr>
                        <a:t>Sea</a:t>
                      </a:r>
                      <a:r>
                        <a:rPr lang="en-US" sz="4400" b="1" baseline="0" dirty="0" smtClean="0">
                          <a:solidFill>
                            <a:srgbClr val="0070C0"/>
                          </a:solidFill>
                        </a:rPr>
                        <a:t>-Floor Spreading</a:t>
                      </a:r>
                      <a:endParaRPr lang="en-US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70C0"/>
                          </a:solidFill>
                        </a:rPr>
                        <a:t>Convergent Boundary</a:t>
                      </a:r>
                      <a:endParaRPr lang="en-US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70C0"/>
                          </a:solidFill>
                        </a:rPr>
                        <a:t>Divergent Boundary</a:t>
                      </a:r>
                      <a:endParaRPr lang="en-US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70C0"/>
                          </a:solidFill>
                        </a:rPr>
                        <a:t>Transform Boundary</a:t>
                      </a:r>
                      <a:endParaRPr lang="en-US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9800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>
                <a:latin typeface="Berlin Sans FB" pitchFamily="34" charset="0"/>
              </a:rPr>
              <a:t>Rock Cycle</a:t>
            </a:r>
            <a:endParaRPr lang="en-US" sz="13800" dirty="0">
              <a:latin typeface="Berlin Sans FB" pitchFamily="34" charset="0"/>
            </a:endParaRPr>
          </a:p>
        </p:txBody>
      </p:sp>
      <p:pic>
        <p:nvPicPr>
          <p:cNvPr id="11266" name="Picture 2" descr="http://www.cotf.edu/ete/images/modules/msese/earthsysflr/EFCycle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Rock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Solid mixture of crystals of one or more minerals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2895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Value of Rocks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Natural resource</a:t>
            </a:r>
          </a:p>
          <a:p>
            <a:r>
              <a:rPr lang="en-US" sz="5400" dirty="0" smtClean="0"/>
              <a:t>Used as tools and weapons</a:t>
            </a:r>
          </a:p>
          <a:p>
            <a:r>
              <a:rPr lang="en-US" sz="5400" dirty="0" smtClean="0"/>
              <a:t>Used in buildings, roads and monuments</a:t>
            </a:r>
          </a:p>
          <a:p>
            <a:r>
              <a:rPr lang="en-US" sz="5400" dirty="0" smtClean="0"/>
              <a:t>Used to answer questions about the history of earth and the solar system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 Guide to Taking Cornell Notes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480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Left side is smaller than the right side</a:t>
            </a:r>
          </a:p>
          <a:p>
            <a:r>
              <a:rPr lang="en-US" sz="4000" b="1" u="sng" dirty="0" smtClean="0">
                <a:solidFill>
                  <a:srgbClr val="FF0000"/>
                </a:solidFill>
              </a:rPr>
              <a:t>Red</a:t>
            </a:r>
            <a:r>
              <a:rPr lang="en-US" sz="4000" dirty="0" smtClean="0"/>
              <a:t> words go on the left (</a:t>
            </a:r>
            <a:r>
              <a:rPr lang="en-US" sz="4000" dirty="0" err="1" smtClean="0"/>
              <a:t>vocab</a:t>
            </a:r>
            <a:r>
              <a:rPr lang="en-US" sz="4000" dirty="0" smtClean="0"/>
              <a:t> words)</a:t>
            </a:r>
          </a:p>
          <a:p>
            <a:r>
              <a:rPr lang="en-US" sz="4000" b="1" u="sng" dirty="0" smtClean="0"/>
              <a:t>Black</a:t>
            </a:r>
            <a:r>
              <a:rPr lang="en-US" sz="4000" dirty="0" smtClean="0"/>
              <a:t> words go on the right (definitions/explanations)</a:t>
            </a:r>
          </a:p>
          <a:p>
            <a:r>
              <a:rPr lang="en-US" sz="4000" b="1" u="sng" dirty="0" smtClean="0">
                <a:solidFill>
                  <a:srgbClr val="7030A0"/>
                </a:solidFill>
              </a:rPr>
              <a:t>Purple</a:t>
            </a:r>
            <a:r>
              <a:rPr lang="en-US" sz="4000" dirty="0" smtClean="0"/>
              <a:t> words do not need to be written down</a:t>
            </a:r>
            <a:endParaRPr 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Rock Cycle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80772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continual process by which new rock forms from old rock</a:t>
            </a:r>
            <a:endParaRPr lang="en-US" sz="5400" dirty="0"/>
          </a:p>
        </p:txBody>
      </p:sp>
      <p:pic>
        <p:nvPicPr>
          <p:cNvPr id="4" name="Picture 2" descr="http://www.cotf.edu/ete/images/modules/msese/earthsysflr/EFCycle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Weathering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process in which water, wind, ice and heat break down rock</a:t>
            </a:r>
            <a:endParaRPr lang="en-US" sz="5400" dirty="0"/>
          </a:p>
        </p:txBody>
      </p:sp>
      <p:sp>
        <p:nvSpPr>
          <p:cNvPr id="20482" name="AutoShape 2" descr="data:image/jpeg;base64,/9j/4AAQSkZJRgABAQAAAQABAAD/2wCEAAkGBhQSERQUEhQVFRUWGBsYGBgYGBcWGBgYGhUYHBcZGhoXGyYfFxojGhcYHy8gIycpLCwsFx4xNTAqNSYrLCkBCQoKDgwOGg8PGikkHyQsLCwsLCwsLCwsLCwsLCwsLCwsLCwtLCwsLCwsLCwsLCwsLCwsLCwsLCwsLCwsLCksLP/AABEIAK4BIQMBIgACEQEDEQH/xAAcAAABBQEBAQAAAAAAAAAAAAAFAAIDBAYBBwj/xABGEAABAgQEAgUKAwYFBAIDAAABAhEAAyExBBJBUWFxBQYigZEHExYyU6Gx0dLwQsHhFCNSYnLxJDNDgpIXc7LCFZNEVKL/xAAaAQADAQEBAQAAAAAAAAAAAAAAAQIDBAYF/8QAJhEAAgEDBAMAAgMBAAAAAAAAAAERAgMTEiFSkTFBUQQyIkJxYf/aAAwDAQACEQMRAD8A03WXrJiZeKnIROUlKVAAAJYdlJ1HGBvpbi/br8EfTEnWxP8AjJ/9Q/8ABMCckeitW6NFP8V4Xo89duV66oqfl+wl6W4v26/BP0x30txft1+CPpgZkhZI0xW+K6RGS5yfYT9LcX7dfgj6YXpZi/br8EfTA3JCyQYrfFdIMlzk+2EvSzF+3X4I+mO+lmL9uvwR9MDMkdyQYrfFdIMlzk+wl6WYv26/BH0wvSzF+3X4I+mBuSFkgxW+K6QZLnJ9hL0sxft1+CfphelmL9uvwR9MDckLJCxW+K6QZLnJ9sJelmL9uvwR9ML0sxft1+CPpgdkhZIMVviukGS5yfYR9LMX7dfgj6YXpZi/br8EfTA0ohZIMVviukGS5yfYS9LMX7dfgn6YXpZi/br8EfTAzLHcsGK3xXSDJXyfYR9LMX7dfgj6YXpZi/br8EfTA7LHMkGK3xXQZa+T7CXpbi/br8E/TC9LcX7dfgj6YG5IWSDFb4rpDyV8n2EvSzF+3X4J+mF6WYv26/BH0wNyQskPFb4rpBkr5PsJeluL9uvwR9ML0txft1+CPpgZlhZYWK3xXSDJc5PsJeluL9uvwR9ML0txft1+CPpgZlhZYeK3xXSDJXyfYS9LcX7dfgj6YXpdi/br8EfTAzLCywYrfFdIMlzk+wl6XYv26/BH0wvS7Ge3X4I+mBmWOZYMVviukGS5yfYT9LsZ7dfgj6YXpfjPbr8EfTAvLCywYrfFdIMlzk+wn6X4z26/BH0xPgOtmLVNlgz1kFaAQyagrAI9XaAmWLHRif30r/uI/wDMQqrVuH/FdDpuXJ/Z9ntsKFCjzR6IzuP6qyJk1a1hRUoue0QLAaHhEQ6oYUfgP/NfzgviZSyo5SGeOIkL1KfD5R1K7Wl+z7OZ2qG/1XQJ9FsIP9M/8l/OGq6vYQf6T/7l/VB8Yb7H6w2dLSmpvoA9YM9fJ9jw0cV0Z4dCYY2w7/7l/OJU9W5J/wBBA5lf1QRRNUpwClABaz/p4RFipQSMy5q0pcMQEinh7zDd2v6+2JWqPi6QPmdC4VJZSZKTo6jX/wDp4k9HZHsUnkiafvxi1gukpKWKcpBcFV1ULBzp+sZzrP0+Zi8oKwghixpzoalzeFlufWPFb+LoNo6uyD/oJpwmD75x1fVvCfilhPfNA8XjMSem1gIAWsgOGfQkfLTuaLsnpBQWlaVVNFC4UNHBvf7eDJc5PsMVHFdBodTsIsOkHuWr83iCf1NwyGKvOMS1FOx40tANXTU2RM86lWYEAKvlU24NR8QX5QenY1OKkLMn/MHaMskl7PlFAdwWoSbPA7t1f2YsNp/1RLK6kYVQcZyP6/0hvSHR2Fw4AElBLEgq7TkNcqfd/ugzo3ptUsBnym6X31Sd/vjEfTOPzJTkUclQQbpcC52OhqKkUcCFkuN71Mat0LxSiCbNkKBzSEJo4VLcXNCQDZns/KkUZuNkpoJAagSt9rku739wppFNEvKApRJSXdjUW8P05Q2ShJHZmBjQhQ+LUIjTU/rJ00/ETKnIULCuzOP14Q1WAcOm/wDDEWIwCxVLHl+sTYedMdjLUNHY04lriLou107pkV2qK9miqZbXjmSCKlBQOcMd6/YiFeHblHdb/Jpr2ezOC7+NVRut0VMkLJFjzcLzcdEnNBXyQvNxY83C83BIQVskLJFnzcc83BIQVskcyRZ83HPNw5HBXyRzJFjzULzUEhBWyRzJFky4aZcEhBXyRzJE5RCMos7Ft9IJCCDLE/Rqf30r/uI/8xDpeHOchYUkCjtrW24BFdosYGQBPlhTghabB650tqKeJ4GMar9G6k3psV7OD16FChR54+6U50xQJ20pwh8vMWoPfE5hPFTsTB0CBfS+NTKGZZyiwJ97DU0i4rFp0IjCddp684ZSSlny3qDdjrb3biKop3FU9juO62MhBQKu6uXFvhTwhJ60Z0gguCGY3tup9XtGLRjSR38m7vu8WZ3ZCZiR2R66dxqfzjVoyTDOI6SST+IZiySCUmpJILXq3jwiriFNQ9rMddecNnSUrlgvQsoHYxWXiDlSF+sFC4YEPQvC8leCdcpSFA3SdqMe69ou4VAukudRrzHdpEeFxAbKdakF6VrQvaOpkAHY6Xbu/WEBdmTAwCiSk6h3betxw+EUDKXJmBUl2oQxoeW32Ik88dgdefEaP74fLnEbqRtRxv8AfwvAnANFyd0sice2PNzdrJUd/wCVXuPgIjM0akBtxTY300iGehBOVQH8p33/AFF94eEMkoVVJqNxRu8VtBsG5LMwyVpoBQEkPQi71q9+7lQRP6JYjKQKs1Wfm1Dw4wycpUo0USl2caEfetYnlY/zrhRZTNmAvf1h+FXHx1MVutxSmUzMUnsrqPcfmx22h2ZYbIVKFwC5bvuImmSVAs5Fr68afEXiKchaA4Lp94+Y4j3Q5FBal4pYosNu5+944JucsDlTwrrrtUj7MDpc1+D/AHaOplEFwQAfCHASF5Eg2J766CjjwrEszCFIcihsaEHvEVZGKfgQN70prWsTYfGG2Yjgajkx/ONaL9VHndGNdiivdbM6JT2h+GwhmKypYkXDinMXgj0dhpKyBNzXe5yd4+bxq8NhEIDICQOFI1q/K+Izp/E5MzMnqks3UByBPxaDGB6nyk1W6+dB4CDCYX7SGeOWq/cq2k6KbFun0CldWJWY/uwx4qb40hS+rEkXlg8yr5wVOJhhxMSrlf0vHR8RRT0BJH+lL8H+MdPQsn2Uv/gn5RaViI6Jo3g11/Q0U/CgroST7FB/2iGnomWP9KUP9ifzEEw28SS5Q5wZKvo9FPwzHTE9OHQlSUpdRpRKE2dyWHCmvvGcxo86kqXPVmY6ZEBxQAlydjlB/ONN1ynCX5vRwWIQlRSaWBpW3vq0Y8GrhZBNSSSo1OwDRaqlSS6dyqjD5TZ2FSssbUo79zm4ixgZ372UQ5HnEA0LB1jWJsQWCUqL1sZcsAIdyUgklJNQCwHhFGWWxEoh8pmo8c40Hyh+ReD2iFChRxHSYvpTruuTiZkoCWoJ3dBsCXUS1BsNeECV9f5qi/mwx0JygVA1LEXrys8C+uKh+2ziWfOE8hkTfKPVc6u7mBjBQASCSA5qFBRH8OUM1zUDvvDTgkP+kwUQ6i5uz9m1H1DWLRyfiUrCTmezZg17MS1L05tAAqDuCDYuzfhBarWPyOkPSsggDtpdzUMCHcAnQgvVRuHFa1raFCLWJ6KBcgV1+xHJEkpQvMHGXx0b9Yry1q7QCgQSyQ6gxZzmL3ar/GHy8etBD1FHu4OYOX0oS3IcYtXPpOj4W8FKypAFRc6gEguA+wywsTIzhrMaH700iSTj05iCCQVFyL8QW9ZjzqTE/nkEliQ13anNiR4Qak90EegdhJebsLFRbccIJoRoS5ZwTrwPG0VlZAQpMwJPMfYizInJP8JY6EEe4tFMlHZsim23A/esNXh1Byn1vB+Y+/hFteIS3aLdzvyFyeED8SVn1QpCbOxCjw/kDd/ERFVSp8lpT4KwnoUsIQ4mKuAxSCBV9m7iIKpwast8w3se77EU+i+jQkAiuhZvGlv0gzLVT+/Aa/fhGGVtmmgDYjDkEuan+Jq7Vsrv90Yvr5jpuHEpUlRlhZUFACoUMpFSHDgnwvHpk9AUGUL/ACuPv4x535VsCoYWWrM6UTWI2dKgD7m742Veqlmbphh7ye9KDFYRKVsVJdCiblQqknV8uWtHMGB0UFOUKPI/2+UeYeS3pzLMXh1M0ztB9FJFWpcp+EeqYGfVQ0BFXGo9+kZa3SWqUyjOwLAhQbQGut6ijNTvgcXSWIpGiVOq25bxsa/dYqBAYggU4DcvFK/HkTtAtKQXINKO33d4mlrI0zD3jaLiei0VJdPLW9G1sYrpwikl0mnJ+Y/SNstLM9DJpeNN38H2/SCWH60rlqAJBS9Qbs7UIgN5onSraVf7EKXLY9xHiG5i8EphDRq5nWyWliUu9wwB50NeXCL+B6wSZ1l5SND+W/hHn86WbXb3+N4htZ+QvwhwKT16QpCh2SlXKsIYfePI0dKFJcrULVCsqhyVcfrBvA9eMRLYLKZqXAdTZnpTMCHNdXdxE6WVqRvFYZL2Jjowyf4TAPo7rxKXRSVpVsGX7h2j4QUV1ow4HrnllUD4EQm6hwi2jCJOkSyJbPGaxflBkpICUu+6giveIH4zymoyqCQhKmv5wKA4sE18YTVQ9gz1il51eqFAD86v8e6McUISpzLLgOWmAClS7BSvAv4gRXV0wtJJzg2zOx2JuPsbxJL6UHrdhy9mArT+HlqO7TVeDNlTETZoUZlQ5dzq5LAP+ECgG0WMAEzFyy/bExB/C3rilBSI8RjSpQUrMNQUhqFnZ7iJ8MsKnSiGURMTUBlDtivZIPjFt7EnrEKFCjjOk8k62K/xs4VJMxr0I82mnMMo3sRxMCpGLqLuKBbBwXqeyATxLjUQV60SiOkJi0kDLMBIUEqChlQ7uHFLEWivi8aJptlS5oWNRZkpPDcN3QyCtLKQSUnKcofMASVPXIBcZspa9CYjlYMkkg60obk2BDiux38eBAGbVuyaBwWPrMQ3d32h2Fl1qKJJY6kix4Bzx05whnDNKXCjx7VALM41NB3ARalqJdTBTHKKAuAATQg5S3a4VMVpKUkHMDxUNdXDsaAs9qc4sMnM7EZjRVjdtHY3s/fCAhKWAyityXNQLO1xbThFjMkJcA2c1cFh6wy1dudoqrxqQsirvWiQEskOG1PNmc3rDkY05EguA5epa9KchfjCbKSJkpBFSM21SK2Yu3cf7WpXRJNZgA7u0auzP3U90T9G4EkCYscknRjcg1fhFlQOd/y9w2tGbrZapQsOgS/8sCtzlcjhU00i4qrVfxFXtFVSna/DkeH3rHUquGpX+1OTX1iBjp4OZ7+/nWJpZy7s/hEOYa093Ee784SJz3avdUO/OAZZnqdPzr7oxnlFw6l4OYyXTkzOKsZZCntSgAd/4o1ap5AIZxy/L7tA3pHCnEy1yUozKVQJYfiCgpgbFiTprF0VQyalKPB+r2NMrFSVjRaX0cZg48I98kq2t31Dmxer8OMfPnSXR8zDzlypgKZktRSobEGPd+rWNRiMLKmAsSGPBQuD/ufuIjSpSiE9wrPkKSCQ7God/jCm5XeuYXsQ7RbRiFKZJLaEsGA0H9R9wL7QIx7ySolykkMxJoWpWtCNIxexqtxylKJPOv2IlQpqnk/h4XiGfMoKNvTYfr7h3SS5na0+xWM5LgSiK2PuNw8SYdeZtreERmUEnVj8decXJKQAWP38/nFJslpEWK6IlTf8xAJFi1QdwRUfpA6f1RQWZRA0cJO9qONbHWDpFiQXNaV4M3vh6iNTbg+0aamiIQBV1azZc85YKRlcISphwZY+BqTuYoHq7PCimWCp2VQpSlRAB7WZgdm2e7RrJcxwD+oNTXwpEqUueB5cItVEukweK6InSwTNllIdnqS9jRNDqdPhFXIlSAbNYFShZQJKakCoB8W4a/pfq+meoKcgjgKsaPQHvJI4RmsbnkHtpUA5DhLu4qXSGsL8uUaSmQ00VpqSohrkipY3tXZ3t+kMTIajOSMxI1BtU7jfStNe+fSpiFgPS6rKdqNx+2EJCy/rNUsSb7hze4FQze9iI0IAI7O5LAAbJ1dwXNOG8NThxpQ8BtWJq5WLFvxbgixahsovTVxtFNLbv3gaPb751gA5M6QKB64CdCHYklvVqQbUbeL3Q/SyjPk9mhmyxVKW/wAwC7ZgaHV7vA2YCCyiWFnDOzsw8HHvGs3RaAcRIy5f82XvX94g62OsEtBCPoSFChRJZ5B1vnZcdOqHKhs7ZE09x+xANSxRi/HML8a7MLa8Xgp1xb9vxHaQ+cBjQjsJcHQ3SQT3ERm83aIKTUto5agJF60LcbRaRm2FsN2gTnQ9CAWBdJ9btAAs1Kw3zqszqXRQv2lBhuCK2Zm27684EhADmYRUnPlGv8AYhtz7qwTcSvLmDOPXYkXfQPSoBFNdbApCI6aSlDEqqW/EAd+yAzV1NyKRGmcsodCGznKlVwCk1fRwVVFQQkQNm9JyilIfJMqrMVJAIDbkOTWjUvBTozAhZStFQagghXZ4kMDV7BnA2YRU0kWk2ysMPkSHLEm5ffVuLRBgenECaM38TJPrAF+ypkuVF2vvBLrNgkqRL7SkqU7t6tB+Lah0/WBeHwyJZdLliTW/A8+POkYqpM1dMGzw3SZWCSlgNKuKe+Jkmp438X+MB+jRwsW+NaWqYKgKFrbUNOdvk0SxoluKEbP9iGE0rb793O8LMaahrf3vtDAfv70IiSiTNQKFW+HdfSGqnqfn3VrrteOec0PKveNYaqY7g3cbNt4/OAB6poLig8PtognvdOYKymxIVnHaTUWJKQIaVU57j4fesWcKgqYnmCOB21s0OmW9hM8L6zz1YqerEoTNKJpSkLWkh1pQkEZqgns7mPVOo/VWZhJLLmlRmFCihLZEkg2U7k+oCUt/uEaLH9XZE7C/siWlyyjKhvwFiUrAe7kvWvac1MCOo3SilSl4edSfhj5pegIDgK4uAR3cY6GYhssCkKoqho9/gf1G0Xek1JmIolsrO43v8PfFYSKDfUVBcbb6mm0SirrJqo5m2oA7G3zryxak1TgHSpzoADFxY1/pppb3Q6RJuSNTbmd9hExkAqUlmJoCwu78hQ8LR1AahB51Z35VjPSXJGqoAs3LesTyFApAOh3Y0NNecMDm1g7vq7b6/KLMkJyC2YFyK0bu3aGpTE90SJWACHajioYDaunziv56xUDejWrruALtD5ZzFg5Z6W5fnHEBqBwToSfcByaNPJB1E5OrjgXAJ7+O0SCblLmhq4JdtqimxbR+6HLVk/mWlwTRk6UahVT3RVk4ZJqUpdRJfKxJckkqZyXeBATmeyqgAA83G+3g9HiSeQ25s19t4GT0KDqlkOHLK9U3oTXLwp42ij+1zlJBEpco27ZExCi6gyShRZQDFh61inWBSBfV0BLmqIKK3BFNC4fX3wG6T6KTJACFOFZQeyCc5IZKFMe0WoHDMQ5eDIxGJ80SmSlKQHzhRExw2Y5CHNXat2Z9BXQeLJUEzUlK8ufKQVZWURVTM7ZXIpW9Hi0yWgJ0hg5slOZQ7BoClQIFmqSajRxflWlK6RKlUBao7Jo5L/icJLOSPhG7XPQpJC05kKDEHUal7g2O9NLxl+sPQapTTJfaQAyVPlUnio5TmFcr0FqPfRMhoFz8RRygZSa9sOKEEhNHoBVhZnqDFjq0ZkjEAFSlCZOlHLMQRlzLDFLuQC5bk5gQpb+spgSHALF2cCoAcVpttFrBYgycbJlKooTZTpIBIeYguS9CQxo3IQMSPpGFChQizxjrnif8bPSyfXuRQdhBqSktpwql2vAJSM2YIzIZgpu0C6vW/dkABtddhWDvXnEf46cQpeYKCUjMRdKScrBhpdxGf/abvZixBVcln4bv7opGbL2MlzEYXz0sy1JlqeoCFZfVWrIRWpNHsAWIgdNSCcyChQWWYlXZKi7ZQQ6XVsfVOl+4lDhSSmX2uCSFJLOPVoANB/LYuCPxfRxBdIyJatsrVLlRIV46coYiDreEeYWUpZXnQCcoqmtAoJ3KCz2bhHfJ300pKZuHJLKZSGIdJftgObEVYbaExkOlelVz5gTmKkgsgHV6OecejdVOiUSEUYzFjtr1/pH8tjxvGdb2NKUE5660Ln1iblyCTXgkP4xTCd6e4gsXfg5Hv4RYnpZT1Z25UFSzbnxaKqJJSamhYHg7d5FD4CMEjVhnoScQySMxPB6XDirGkaOWgKD09bQ6bc9PDhGUwKylV70qW1H9q7l4O4PEqIyh77XLbjv8YoknnGzOKvx0++8RAlLmgG1WDne/33xcE0KJdqJoAHskh3U26jzimQSXD68g7aEmJagpE8vAAuHZWmxOzg1s/fFReHUkqChyNe0OHCLcudcKAYudSxcEHnQjvhyylbMfVFXHDU2sD4QbPwHgqLWeyySQ4zEZmT2r3roaUqLQUT2RUkAMTl3erVbuFn4RGqVmTl3DG7Wa23y0iGUCWRVJICWdzwqY0lIiGwlLUBlA+2uC/PS1IxfTixhsdJxoOWVOHmJ9GKVgHKSwNeyP/qvWNUPWapGnje/GK3SnRqJ0lcqYCEqFSPWBBdKh/MCEmBVA6SwJhbapatiCWqDYhvDwdMmgooXbcsb3HiK2jN9UMcpUqZImv5zDK83uCmuXX+VQD6AbwaSa8CQd6H8wPziWUh6lZiAKipFNm24nfXTRgnCw1091rP3Q1AcZwKhxQgXI8C7V1pEcuWQqru9HAd4hlFovrqObD8rD7ENQCKk/Yv8AfOJsRgVhOZRCX3qo6MANxFReJASQxpckAvarOweusDhAiwvE1dgAGDu3eS93D03ih0n1nRh5JmSymYtJIVoE1SBxzEm9edavUlU5wolKR+JnJfQFrue6JsH0WlCCkAFKruAc5/EpTjwHCHTLBwit0LjZ81AM+VLQ4cZVqLukmoDhJNDctWkXkTGqSk0qxfSps5D7jSHokhjlAASKAMAGe2gAtZqRJgsKFAFRYM76uCQG4s14uSEisrGJfKntrNh2subT1e0o10hmN8+FSzOPmsPQrAWkTFlJTklNUpQTUsbBnqYujFys/nJNWBQToTQlVr8Xa/OIcQc16u7nm9Kcd92hf6UUcV0tMmKASyUBQFCLHVQfUPy+MSsEhSkqBOZKnG4Ie3PbjeLM6WmpYJDW34D+HXwhiQ34bsPyq1x8oJH5GznbtFnodAeXdz4xJhlkDQtvWmxBoe+Omo1PBtnJNL7w2XLIUASKfl9/dIqSDO9auqCykzMJKlqB9aWpWRINwpAJSzHtM42tSMT0HhlDGyc+bOMQjPm9bMJyXzPcvePbJY7BDO/g4ua3/vGR6zdED9pwuIGUKOIlSy34/wB6FJPMJT4EbRoyEe3QoUKAZ4j11yjpDEsalYJG5yJYFjXTUfkQk7EhxVCiKFwwINXtW9NecG+vuH/x2IJKS5Ba59RIa1xT9YAp6Py9pL2NgdiXoKit223pZkRYsqISuSpABH8Gd7s1AGZq3tAfrV0yEyDLBOdbPRqVzEjRy4HAmNH0L0QJk9CAihLqyqACUj1uCb04kQE8oXRCVdLCWlCUI83KJygpSwSz+4Jc7VhNjS9geX1fVh8NIxZSSc6VKf1RLV6tNXo5/nAj0HA5TLSpPIMbDl3v8InxGAE7BzZaQCFS1pTZnSkhDV3A8BtQB1P6R85hkVOZIKbfwgnjoD4iM3uaILMdADtXkx8Go+0RS5tSGJLs297b3+IiwsMGNX7yBQA/nraLGDUEsAWUD63eNQa2JttGcFSUOkcciSgrmkpSNwX0oEtfQU1MXOr3WyTiSMqkgk+qeyXJ1FmI2oHidMzMWc0DVY0NW4ivgw0gjI6uYTK5w8kKLKzJQEEKdyUqSygaXSQfzaSEWynM1wQWqzVqSDYb7X5RGqaWF6G2mungODQJ6ZwuMw/7zCLM9I7KpE0BSgkn1kzQxoTUKLtqWpdwM5U0dpHmpjJKkZgpIzeqyk0WnsqtUZWIdniqn4Un9EpJWrKgtWpIfXVqkkCg15ORfk4YSgQGIYF1NmKmOYmu4fTuZhPg8KBSnwc1cuO1YfNoloFaV1Ic7twNL8TFqmES3LIAWBJAAL14M70+3i9gpaRWtHqaB+A0IoG5xQmHTlRnsagvuxggC8lwC67AAA0Crs2j+ESiiqriafnp+cNVNJDfP3wkSieyHc2AtT5RcPR/m0ZlrSneoaujnUkmENGG6f8A8Ni5WLr5qYPMz6GlsizwAA/+si5jUS5CjWjUd30vaoI8IzfW/puV+yzpKJSl+caUklkPMd0etWhSDVttYsdDSsVMlyjLzBKMqDMStNSgBJ7LHMbu8DloWyLmJ6QRKZJKiXIZKSdagk0djvWJ8LPUpJyBQtmYuSBapZr73JjqehnWPPETkjtBwR2tA2qak3LtBOUWJFHc2pRrUPKDSPUUujcDlQ8xbKFEjKkqLADOEuWJL3ezneGoRlU5Kju7Ammwp8TasEkSmNP79nlUeN4hqahNq1a3Br10hukWobLQ9QLBzWpct4a+JjqCHYDXxJA93yjnnHAyvmH5kNr3ROuW3q1IqOe16/AVhiGlGXTu8GzV8BxipjJRLqJbs3ejEsQa02fR33i1mLseNQeNq/dI6uU4ISasWNhz8W8fBwEgjono4oQp1Oq7bc3N/vSCXmMxJJJO7OzBtCaEfCGSsGiUVLyjKUgPohh7ki4Oh4NFiXNqMqgbkfobDQ90EIEUjh8xchNnvU0ozWN4aZQJTsK6+HL9Isz0OL/K5IvS0QCYBl/EQRQqawDiocHl+sRKK9HUyz3XANNNzY0EKdLGYEVArQdw98TKmJ0Ztf7W4d0DOlQ2Up8eL6gGuprvFJp+CXKDA9Wm1q08fukYjrn0yP8A5HCYdJ/y5spUxrGataW/4oIr/P4F+muliiXLCCsLWXUXfKgFILGyQVFKQeJjKYfoWVMxsqaVTM5ny1kkhQJ86k2oQGAAqY1W5Hg+i4UKFDGeJddUn/5DEUfthtLy00di3MvAtEvxuRoa6flzgv5QMfKw+MnqmqyZlUIS5UyEuwDEtTk8Vups39qzTmAllXm5QUkucqe2tu9gNCDtDbhEaW2Px3Siei8MqYsAzprBCKuSzso6JS7kjgNoxXV6eqZiFzJ680yYA+n+xrACgYUYRP1+xgxOM7JeXJGVNQx48yQS+wQIq9ElKZqc5ypBqolgAxYkniD3RHqS/wDh6T0LL80gbXDtUO+1rD+0YnA9DKk4vFS0j9znzI7QBaZYBLuopDjuMEelus3mcMpQ/d2SKstZJrlRcBncqIIBfKaOHwXSKlpTMqCoOXc2IO+j322pEKfIzUTk5nUalR40LGlNi/CvdESJTEu7J2dmtp3mKcnGermV2SanTnwcU8DE0qealiXuA/f3MD498TI4DMhNWUm1GrqW1/LjvB6RhyzEgu16u1CeXD+8ZXB4ghQvcBQ4MatwVx0jRHpUIQ6jQPs5L9lID1s+1HgkIJulOkkYaSpaiVBLAJArMUugSlJbtKJFAfAAxFglesc1SbJAyvS2aoDvxNXjGYjpI4qecQtskrsYdLjK9RMmF/WLjIk/ykgCkGMLip6HGZCR+I9paiQSWDhIZ8wYue94cwKDSBarUI+ItV+7hFqXIJYEsQKHUa2BekAJc5dwpaiTqxB7mo3DhB/DS+yMzAi2wcd0QqoZcSV1Su0MpJUVOGqSx5GtGi7iEEIl5gopD1AKmOhJFnHviHE9Ly5ACiUh6B2rswurujHYvrXiZ07JKv2nCQxzBBLBS7VA/FroYbYvBpz1vSCRLAPZJCzrlGw7RGtQHGsBpQm4ib2QpZv+8CQlNA6Rk0eta6V0sy+gpKGDKm5QzqLC9TlDeHHnBXD4xRAAUA9CLJdJszONvDQxH+lFXD9XJUuaVTwmct0qS4DJU2UHIokZqljtVheCGKZz6oBY2AB2/qPEmKknFZVWB5773qfGJsUpw+n5gD5e6K1/A0nVTgz3dj3Aj9I4ZoGtTpflblrFWamw2pSvIUF2iNQUaB78z894l1NgkEE49LENXQvau2ut94rrxCUurLxJdgHueda83iuqa1FBjv8AF/j+cSGaE2vqzM2x4g/GCWOEIYhnULNVWld+/wCHOJP207D4ON+RitmTlPZ76a2ty/SGEJSAA7WHA5XY+/vIgTgHuW5uIWWckVc6BydeNHh2FOXNqFJYgs9iDfStvsUjPBSXDkWPh3UvD5U0Zbto5qfAeEEhBaE4M7hjuahzbnwO8D5E0Slt+BR7JFcpJ9U8DmOXm2zwTpoCnJOVnZ6UIDtoaNx53mViklwbEZWbM4NDTcw5FBZRMJLqoCLHQfB6W+MLETQ9g5rs2zG9O6KGHxqEgVJocpcKYFg13OjP72js3pChoPA1aj7woYSiWYtxQM2xLWoORpasDsRipr1ZKQwzEgjRhVmvx0ipiOlSM6TLmLdZyql5RlZKezMEzUqzM23BoilykzEDzomJIJUxIS9yHYkFNgXs1BVopUP2J1Im6aPm05sylq7LgoOUllZAo2yuV2F1nWxDohcomUUpZXnJfacAqeYkB0JJyivOheBi5soJmJY1plKVKzDM4BcF8pqCcw0Zqm30b01kxEgJLPMQlwEurtAE17TF204Bqxqk0Zto9qhQoUaAeC+WfoeT56atMp58yYhCVDzgJUoAAHs5C4GpHB2MN6exScBgZciWalPm7sSAP3xBamZagCR/Etqiuh66yELxU9Kwr10kEEgpKQghSVJIKSCxptAnpXBpxIQJ6lLCHCC7ZXYEAChJCb3cbwOmSdUHn0pjqSSC98xVTTep98SYIA4iWT/EDlcZfWFCwOaoFbCtNY056myvwrVY6pN7igGxq+vGOSeqstCgp1uCCLaPe8JpgmjMdfMOVz8OkFypJTufXuRvU+HCCsmQEIQEl2SxLcwG11H2BE3THQ0xWMTMl+qEIQi5CXJCiTzrp6x2huL6OnuMicwqHu9aG1iAPGM2n4LTXkYFsQxNEtoCCCAnRjZotyMUzB2odNXbx+9YFrw84L7SSDqX/hBLv/tPgdor4rFkGWySzEqvZ6Hn84lplSafBLUpYAN9a9kBy9BYB6vEHWDGZlS8OglJUO0UjtS5QPbVwUosBavIQ9GIMiQpa+wkpBW4YlL0AGhJbvI2MZ6RPmJdakjNPGZQAP7sD/LQKUABBO71tCSBmhkyk5Uy0DKmiUg2S9BetAxfeNCJmUAkCzNVmrV7v8jxjHdBdIiZOSGUkAkjWjFn93hGyk9ohRsA9UlRcCpDUINr6C7wnsUtx03GysMkTZqqkMkfiVqWDudKWENkrnYkOZglS75UspbG2ZRomlm74xPXnpASp6EmUqYqakHOtSgWKyAkBOVIYMRtmqIdPlTkYZU+WhUsoy5bgrSFByyWcD/14GHjYtZvEYKUmqUAkCilgrVwHaokOXYNrEsucodrtAlnciu3cKBoGdEdKJmy5ai4zDMdasa/Hxi7MxDiiTzbbdub8ohplItyptakkAVI048LWOxibDirg8nbf+8Cp2IXloCCQ3dqOFolkTphFAwparP84FPsbgK4iSAxprv9/YvEHntB3i/CIpc1ZSQpYS1iWoL1FG58IprWAp86i1A1K76RKobHqSRbXNe7ffCOKxoo5Hwbh97xTVORR0k7urVq2BiP9rSw7NuL6cWeLVtka6S+cXTfx4D9YjSuhLbaN7vu8UJvSigxej/hFzXmW4mwjip5INVMePLw+2i1aZORFmbjFhZZBKQX1sQCBXVqcIYrHK4Bwbm/h91isEhm0AFHdmtflHA3EX21/t8IrEich3E4tAoqaAosws9ndzvYt+cclzTQkuOCnPAUS2t3amlI4UgOdTTYmu+t4bl424fkDFY0LIyyVhNAEqcaqz0fgw192sMViiXzVBuCHCqNUe73RArS2v8AEPutIbOqDe2hBI8X3+FIpUwS6pG4mRmDIVk0cAFvVdgQwPFtdocvF0EtIVkYAkrBfsiuUEMWrRuDQyWQBYkm7EqtzP3XaOJwyQSQ+upIL27JcCjWGsOBSPlKKBlTRIf8Io5OjmhfWznhEa1E1epqX4OeDUh60gVs1bPvEE1Ci2VWWu1eT9zO2kMDnmqMzNXZnbbYfAtaJ+j8P+/kvpNl10PbDV58/hEZmbDv1/s3wifos/4iT/3EaixWn5+6AR7rChQoRoeT9bJoGMnvooc/UDawMC0vtWhfv7+f2Nx0z1BXPxEyaJyU5i4GQkiidXrURTT5Ml6z0k/0Ea6Mp/1i5Rm0zJBKdjUWFRtoPthCzp3UPe4+942C/JssgDzyePZNa1/FDR5M1U/fJo34VVYgv616Hx7oJQoZkyoal68eLVjhUDrVtAAd7bOLPGvT5NFe2T/wP5KH37nDycLZvPjwUW5OqFKHDMfZQLBibNeh1el/dHVy5ahlVJQauQUitvz1jYDycK9qn/ir6tqRweTmYB/npu/qK+qDYIZjcVg5cxKkLljIsdpJBrq+Z3FQG2pDTgZeYkpG/f3WLEcKxtP+ncz26dfwK1/3acXhp8mq6fvk0/kP1QoQ/wCRi8FgJMpecJCr9kk610qdYLYjpgqYBkitAO0fvv8AkeHk3W7+eTzyqdv+VY7/ANN1lnnILfyH6rQtNI5qMuuUlak+cGdAVmyquSNtjYuz6RZxuMlzXBQcp7OW4bLajsC427oPHybrf/ORleoyKrXfND0+TuYLT096T9VYIQtzJ4ES5KEy5aGSkMMyjzZyXqSdX90SSsSynYHQXfbXSsak+TtZFZyeeQ/V915w1Xk2VpOSOSDv/VtC0oe5lFzS5aj7anU0O7VvHCssHUqm5rGpHk5m+3Q/9B+OaHDydTPbI/4Go41+BF4cIW5k1S6151ephykizEc7e/7pzjVDyczBaenlkV8cz+/4R1fk5WQ3nkd6FH/2p/aGEMygUCNq8n0enIiGmbx+NacdafdI1g8m69Z6TVx2DTj60I+TiZpPQCb9hR+KucAQzIqZrprwpalQL69wiNUtFB2TrSnf+XfGwHk2mAN59Gv+nrSt/nDV+TSYQ3npf/BWzN61vlAEMyCpCXreliDwb72iMoD6+6+leevGNmfJkt388jlkLcdYb/0xX7dOn4VPxq/vgCGY8zgGFdtDRjcNsPjsYaoPYfPUnXYHwPGNkvyZTDX9oS/9JIvxMcX5MJh/1pZs7yzVm2VwgCDFKW938HcsPkfdD8ySQHPgRfWlAffGyHkwme3S2gyH8zWm8I+TBdf36QL0Sr6mOsAQzG031N/fpt4xCoAihsdi/CpPwMbU+SyZ/wDsJs3qnbcHlHVeS6Yf/wAhGl5ZNNfxQBDMRNmX2BFO9vzvDfOAhm0d2God6XDH3+O3/wClUxqz5ZL382r66X98cmeSqYf9eW7u5Qp729eAIMLlSWL8hSvcTaood/C10aEjESv+7L2/jT7nPvEbH/pSv26Dv2D9X3SJMJ5MJiJiFmeg5VpU2Uj1S+9NuAJ5wBB6FChQoR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images.nationalgeographic.com/wpf/media-live/photos/000/008/cache/arizona-rock_8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4194175" cy="2819400"/>
          </a:xfrm>
          <a:prstGeom prst="rect">
            <a:avLst/>
          </a:prstGeom>
          <a:noFill/>
        </p:spPr>
      </p:pic>
      <p:pic>
        <p:nvPicPr>
          <p:cNvPr id="20486" name="Picture 6" descr="http://nortelvoicemail.files.wordpress.com/2012/07/delicate-arch-arches-national-park-ut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513" y="4027885"/>
            <a:ext cx="3773487" cy="2830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Sediment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Broken rock fragments (dirt/sand)</a:t>
            </a:r>
            <a:endParaRPr lang="en-US" sz="5400" dirty="0"/>
          </a:p>
        </p:txBody>
      </p:sp>
      <p:sp>
        <p:nvSpPr>
          <p:cNvPr id="18434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BAUAAwYCBwH/xAA9EAACAQMDAgUDAgUCBAUFAAABAgMABBEFEiExQQYTIlFhMnGBFJEjQlKhsRXhJDPB0QcWNHPxJUNygvD/xAAZAQADAQEBAAAAAAAAAAAAAAABAgMABAX/xAAkEQACAgIDAAIDAQEBAAAAAAAAAQIRITEDEkETUSIyYQRSgf/aAAwDAQACEQMRAD8A3KqAQW4GaPKqRx0ocoCMGqizwMAD6T/ao0UbOJLcQjEK4JbPA618nSRiRjA6kdqOgRpLhQuMqckGi7q23EuQdpOTj2qfJC0NCVCRIUK7jwRQcqghmBG72p7JZW0wwdynHBBrP6mjWrOoJIXPNJGI0pHekkCSXA6tnmmtuNkjbSoyOQe9I9Cu4vIkVyBInJ3HqKfab5d5H56EHJx+1P1adGtNFzStvWKPqere1GRKBHj/ADXEUKjmrSuADTJPbFbOGHUGqyOnHFX4OK5ZeOKICoKO4qEZyQDzx0rvHzXBcAEE9DmsY4cBVLE4xWd1mOa+kCxY9B3Nk9aN17UBBAViOZGHpwenyaV6G80kWXYyBTg8ckUjabodJpWVJpl2qFkjDc9uazmv2zwXK742UlecjrXq9jBFEc49R55PSsl45WJ4tqAEq/Wrxio5JTk5Cnw/cxfpVDMAFyDntWiF4BaMIRuyMK46VgbWzllztJVT7d61di9xDbpE6owUYB6VGb/5ZSK/6RRh14BJPzV8YZSrAYNXwRTu24pHz25o79KxUZVQfbNbjlyR0LyKEihJJAT80ys7pidjCl7kwnpkjtXdveqoYle/FenGVrJxNUx5w3WqpuHz1GOart5lk5U9eoq6QDepx1HJpkA+ROS3TjNWyNgZrkYjXIqmSVSTg9K1moKj2sgYnrVUmWRioPHUiuZi/wDpyPwMnAbHSl9neTQyiPIdG4I9q5Z88oyo6I8KlGwO6kkDkgnjrXdncvnIfH3oPXpksdUEUczEMuXQjPBoJrtIsvESyf4qi/0J4eBHwtZRqf1bd+tSs4mrxsgJlH5NSqdkTpmt24ND3Me8rzjByKuWdFU5I/NL77UIwRt5I4qCgkUc7GUTCOYSduhpoCHQY5BFI45RPHvi9Sgc47VamoNbR4dCVHQjtXPL7LRYzaFSTgY+1LtQs472F4nCq2MB++aPt7iOeDzI3BGP2oG5kKSYxkHnNTe8FMemGvLCe2naJ0O4HsOo96f+Fn8mOSGVWUk7l3Dg0zyGO7aCT3NSSQqBjgVV6JLY0jdJEGxgcHBHtVoHFYnXZ7q3mWezldNygMVPQivmj+MJllEGoxl88CSMc/kVNTzTKuGLRtipHBFcsKn6jcv1ZGKoluo06k/tTtpC0z7M2wcYpfe3CwxFz0x0964uNThZtiK7+5A4H3pH4hvVhtxtcGRjgDrge9RlO8IpGH2fLa2m1SYu38x5YdhR50FrdP8Ahbp42bqMZpppIhGnW8sBG3YPp/vRPnkOoxgg5B9hTRiqyByfhjb+81PTZFNxIrj+V8daQ3+pS3x/iEYByABWu8YwpNpz7Scqd2fc5/3rEqgXJdTj3FR5ZNOkX4YprswuGdIYQSDwe1O9PukvMCM5Pt3rL/qF3FcE54Ap9pWl7AsyTlZRyNvQVTiglEnzSbl/DU28SrCD/N3rpBtbOe9ZufWLi0n8mWEkjqyng/IptZXTT7Hx6SM8iq3XhBoayiORSGAIxWeugI52VfpBxT6VVWLJbA7mkc+ZJSsQLAnsOtdPHIjNHdveGDnB47U3tLpbmNWJwfbNKjpcr2rzh8Ov/wBs96zl3qskEmEYjFV7p6E6tbNlJqCDcw5xwBnilS3cst7HGMhXYA4pbBcLLECr5B7g1ak7xzJKhG5TkZqEuZlVxmp1bUcSiygiDxrjdXw2dvHALwFkK4JQ96z11qZCPOsYWQ/PU1dbeIfPt0tWtpGmJGSCOagk5O2WbSVE1W1WWd9Qf1JJgZ/oPsaR6gXVQkG05rS3cd3LZm3W1KBzlsnrSxdMkiIEluxIqi4u2WJ8laAYdLR4lYo5JHJAqU6WZkULtK47Y6VKuuFfZH5X9DNVbaWJ4NDRae1xe7nwIhycd/irLibzY9luxXPJLU6tjFHbBlGRt/OcVwQlb2dc4qtFQiULhSFX2FBXal4XUcEjAo9EZ4wx9BPODVMls2QAy4PIoNS2DBj/ANddWN2XBKspwVJ4NHp4iSdh56lD0yORXPiizMcAnAywODt7ilmkaPPqAaUBhAn1v7VeLTRJppmitr0znEThl91q8l+Q2TjrmgM22nSR2sXpZiAMjJY0W92GYxYO9eDvXBpGx0imfDKchcfJpBfRwmVTGAhH1lB1p1cOrAqCRzyBSQ2NxIsxDlJCSVBAwam3H7KK/ofWOuoiJF/KBgbjzTmJ/OTdIuARwD3ryqeLUop9jqFcc8mtXpfiiJVt7W9fFyMKQBkN261k0ZxZpf0UJlAUFc8MB0IpXq+gLnzYY92P5R2/FMobjzrpUiI3FuCacvGuNwHPSqRinoRyaMZoWqSW8psXjJAJIOfp+MVoP4UiM7SgYBxzQuuRQRRvcMqJIF+voT8Vk5NUkd9kZPtkng0rbToZLtkM8RX6+W0IkDbjyQegFJrDbqF0tpG2SASx9hVUlo0/1S9Tk5FdeHljstc8tZAzFOnTrU+ubZXvSqI2uLCCztmkhjBcAgE0fotvJDaq0jZduT8VVdBHuktncgSMCqY/encvlW6hnwiqAOe9WSVEG2I9cA81Fx6sHP2oe1lvWKi0lDMo5HT8VoI9NW+D3E8Iw3059qWaLYSWd5KsnKByAeuR2qee1junGgvRLqa93215GC4Y5LDkUdPb+RxEMe+KKCJHKLhFAcDBPuPmqDq9lPd/pQJPO7rsPFVbJpHNmxEO2c53dTSTxPpNtFpxmtoznnzNvP5rST2ylMrxmkGvRTRaXd7ZHxsPA61o2nRmkzD6PM/6kqkgA+e9P3bkYPJrHPFcW6i7jRjAGwxx0pvBqQZQVz71ppt2GFJUxpfRTi2aQAsqjP2rnwne26agZrksWX6QKvn8TafDZmM7/OK4CleM/esirTQyq4ySTkkcAU0ZfjQso27Pbjc290IxGC4c4yP5a6h8gyyIZFfb1HcV5faeIJ0gBtLhgRncMDrWp8LvLcWkk8zknOOtPJtKxVTdDuW3R5CwAANSrgEwOpqUO8vs3RHFpYxxxnzCJXJ6kY/tRsSJCMKgUHsKz2naxGsjC5ZlLNgZOV/FPopllHBFSg4+Fpxknk7A6jAr4yZI+K7DDoRzXxiAORVCQq1xFeFI2P1OK702JI4U8tdq9DjuKB1yQtKAp4QZ/Jphol1iAMuDu4IIzg1KLTmyjX4i/VtNilu4L3azzW4O2MfJ6/igb8yyCW5uPMEgJZl6E/FaS8ifdv6MO4HShL9ReR+Zn1EbWG3H5rSRosSWc8My+YrBjj1A8YPtRG8ADZgn2PakqOLdnCgL6iDgda4OobJBkEk9K4pSo61x2O2jyAxCsR7VnvFelWi2kl3AFimjKlNpwSSRxTKK7cjkjDe1cy2r6hLHFvCqjbn4z9qMJZBKLSyU6TLfSRQy5KSrj6jivQLa5SaFHDZ4Gfg1n7DTohGE8xmOeSKaJbRoNqnaD0xXVCTRzTSYm8Z3KGOKzVvUzb2+B/8AP+KzEUKhiTzjrV/iW3uLTV53mkEgkIZGz/KOMfih7QsVLLljgkj4qiyzaRfsAOTgY557il99YGO8W+tsqzDaR2B7GmC3caNkoDxzk5rmeVp444oVJC8E0skGJZazXNyVkmCpNwNwOQRTS5iiuArXLzTGMZUA9x8ClUNtOMBgNvuD0rW6LEI4MheO7Z5NaOXQJYDrOeNrAM2U9OSjDaR+KEtYlZ3eTgbtwFATyGW9Ds+wAEKWB4A+Pc0vu9QmjRowHMoHrIHfr2rNgSGmsa3aWiMs0yKQPpzz+1DeGdY069E03C3AbB3cZXtz+9ed3kkRuZpb8T7HHoKj/vX3RjILgta+YIgRlmGMD5/2oX6N1Wj129mt7m0mt2dMPGQVz7ivOdVstQtLOMz3s00UfDRsT6PkUfpGqYuJjLMFGMLkdaeatCbuzJTBdxnB70ezYKoxkLLcwPGSGDLyo4zRvhW1iEMwlhVth25Zc80tVJLKcoV2SK3Q9hWpsIPKgGdoZ/U33NM3gWhdqGh2F0xdoTE/9af9qy1zv0u9a33mQdN/wa9Is7JmfzZAdo6Z4ya51LT7S4mR5reJpBwGK80asydaPPLQG5ugIAdxOCMda9C8NLeWlsYriEqpOQSRzQGkaWltqss2wDe3pGPprXFMKABkVtqgS3ZQZHJz/wBalW7FqVqBZmrnS5RMWVWZc8Hk010+WdFxMCCDwenHtTi1h8m3SPJJUdW60vunZyRIu0r1wc1NcNO0Wn/objUkGR3oB6/vUur+KOBpXbCgZpPI+QcNSTU55ZZFiP0BuRnrT50QtD29lgu7RZ4pFOV3MO4PtS3Q9UWK4bLERnjB705srRDpy4UbiuelZ65toU5RfLfqfY1GWHaLRV4NzFcrNGCGDDt3/eh4wIzIkpyrnOAOgrKaLqjW14Lac4V+jdl/2rU46kNkE8U8Z9lYJR6uhdd2NtLGVEYDscgqMEGsolruusHt79q2FyyROEI3St0QH/NALpiGYEsfMY5PsKhyQ7PBbj5OqyV6bYC4OX9Ma9TnGa+3mmtp0TSWbM0TnDbjkr+fancMSxRiMDA9jXEhVi0bDqOQe4oqCUf6K+RtlWihJLcc+odTmmoRC2cYIHUGs9AxsLrGcRk8H4pyl3FtyZFA+TVINVQklkyHjBWa+hB9ttKJt6RMvqj3LhSvsaeeJJopFLrKgYOCuTSGGYzuIy6sM5XLYH70LfhWFenFtsN7HA7N6gfq71p7WxEkbvuRFQd+59hSWz0a6i1NJ7wIgiyAqtnr/wDNa/TdOjuEDvIcHsvWnim9icjSeBQwCYpno92qRuHIwTjk0RPo0RJw5x8mkLskOo/pYskE8PjitTi7ExLA72bJCeoxyDSy5vIpbxswBF4XrnoKYDgH/NCXNt5mSier4pG/ApCS4iR58MFkiz6uM1bNZWKx5iyit/Kppq2nQrAAq4k/rJ6n/tWUWzmluJg9yyxhypCnr70dBWS+ws7e51djCuIIFBcbs72PStYU/wCFLZAJ5UZ/xSnRLe3to2hizuYg5J5OKbXZRoUAb6RjJPSnWELLZmfEKKJI7japliIDAj6h7imUB8+3QqCjSAckZ20BeTxPcoJCGj8zL4H8vwP3rSJHbSIklqyvGwyCvSgshapZCI7eSKCJS5c7QCSMZr5cACMngEdCaY22wwfxDwvv7Urmu7aSdkAcqDw3Y1a0kSAI7gQ3w8yNyCudyDimi3YlOVDfbFLZp1MowmNvHNEQ3QjBYfmkvIaDDIc/QalBf6sp58rNSn6sTsjRYAXB6Ec4pTqiFVDA+k8H4pu2CvxnPFLr1fMRkXBJH81C6YzVih4j5WIxuY9KU6nHLbzoJonjbGcOuMimkcreXzwynFKNZvZbudWuXJZF2Asc8UGkxNGx0Yb9ND8Yxgc0He26ShldQQaG8Jakhge3PqK8/inz2yyrvTuaSUbKxkYldJnm1iOGP6SM7z2FaS4tXsrZUhLOQRknrV8Wyzv1V8AyLgH2o6+kXyyUXGB7960YKgubszNoN175pcsxBB3UdG225UN74oDUHe3K3KYwHGQeppxFDFcosuDkgEdjSxXg0vsKL4RtyjI7kZxQD+rBAz7mrpHCbkkYAEdzQfnRo38N8itLIEWi0M14kjMdiD6R0Y/Nc6taR3MW4rtkQ5BA6/erbNh5vmZP04wKZMI5I8ZDAj2opJqgNuzyzVJLbzo/MdNrHaQx6Zq5NNe7VY9O8tyAQ754X2/tRXiLw4bnU/KJAQneCPY/7090uzXS7JbeAAL/ADHuaCeKG/oviMsEIjnH8VBhqf8AhuUGOVznGQKz3iTVrWyiQTnBZsDaMk0x8L6lDPC6xMrbMMOCOD960Xk0laH19OBCUCnc3FLUtYwCrrwe/tR+pztKI5gQQw9ulBlyynd7U0mryLHQRb2wkdic+Wvf3ruZOMYwB0wKGtNTjtyY7gkIx4b2plIYtm9SCOvB4IrRqsAd2LZR6CwXj3rHvaLb3M/LNukL7ewzWlvrv0yfpkLgHBK8gUDY2c1w5coV7l5Fzk/akeXgpHCtgIm22juEAdBkYOD9qWzXd3cEebI20j6STgUZr+n3FoEneQSQ7sMFyOe2RSS6vZmiVlA2rnrxQprA6p5HtwYpNK/hgGfIVQBzzV3hlry2uRb/AKdjG59W4EbaC8GS/qnkuWBAjOAD/VWoa8AmWUEZxgj4oJpbA8hrhyD1xjgUFLHyDjB9wKcR7JUVkbOaC1LbFA8p4VAS1Wa9Ip+CS4yJc966hb+U9T2oeFv1KFiGGTkdqtsykV4oZsZGNzGk7DuJeLMgepwD3GKlMNu3glfwalH5ZifHAdMSowcmgbqQKCT1A700cZzgVlvEepppzw7l3bnAKj+nuaaeArJXFAz7mZiC5z0qm40OK4UsrsG9yc04eJWUNH0I6gVZaRcEkZoKTsVxVGMtDJp18C2RsbDfatTa6mLmZYrZnJPJxwPzVet6O902+3ZQ/dTxmh9LjfTJB58e1269+KpJqrYkU06G9zaNMxLSZOOSV5oe4srlISUmZwv8vOasm1CJZFK8496YW9zb3C+nCv7Uq6sZ2jEatdHz4InY4By337Vp9MlLW6EYOOD80DrGmRy3BnVfMduWGOlHWKeVZKBEMnsBj81OWNDrKLL4CWPOOOlAeQkeAcEHkDNHTbigJB5JB460JJGcDjkf2qLnKyiiiLfW9nL6CXBHIIyRTKzka5hE0AbbnncMVkp8PqXkrIFJGT963GgsjacqqMbTj/erccu7pizj1Vi6PTZjO877Gdzk5J4HYUFqaTwJ6kAHQFeRWokRC+3J3H2r41hDKAHBPxmqPjtUianTPFdTha61OSSYbivpjB7AdTTzRl/Qoko3ZH1KBnI9q0XjKxjt4kkjCht2B74rOadeXNhIZo1SVcYZWOOPg9jXPNOMqZ2wXeFpG0sTK8OyRD5TcqWGCKOitYVX/lg/LUv0bUI7+xiuoldVcHAfkjBxTGOQu3Jzjtiqpo5ZJ2Jr+2C3EzoqhVwAPnHNK5fOkiYKG2D+k4Fa8pDcQsCwPPqzQVxbW6Q4UhHxgYNK4ehU6wZO2L28rBg4RuzdjT7TpcZDdKuvEjS1DyI747ohJFJRfIrHYHU56MtZfiwv8hlqsBubG5RF3MYzgfOOK82kEsUMruDhRyMdK9Bivifj7Up12zEyXF5FgFYyzR4+rA5pm1I0fx2KPCN+IraULhvWMj24p6rrODIQQv8AUD/avPvCkgF1cAvt3LkLnjrWys1aSF0jk4zk9+ahKLui6aqxjp19eR3iW9r/ABh1aPrx/wBKf6jMHgaGWIgsMEEcVidNmudH1U3ZPmK3BBr0OKeLULVZouQw/Y1bjVqrIcm7M242LgLilN1I284BzWsvIV2EEdKz2pRJHgpw2aDjRouxV+oPvUrRWmnWpt0LxozEckjmpWo1j/8A1KKJgrHJIzxQ93BZ6iVa4iVtpypPUUouLYo6yRuWYnGOuK6jvlgbEhwR1FN3TYji0PxGEACgAYxg1fFCBH8k0pbU4RCGZhjrmndiRPp8cwPDDIqkabwI7Ry6D2oG4hWZSj80a7g9OvtQsoCPknk/tRaAjO6pYSQRsyMXT4HIqWkzRwqd3P8AinU2AMmhJNODkssigMc4xUuqjop2bPlrK0jYdxhuppsgWSMbGHAxjrSZ9Lu1BEMkWew5yaFgmu9NuNsu4s3VW6Gi9ZAt0aOSMFQw98EdOaFuVVYHJ44NJm1zdeK6xyZwF2eZ6T89KbQCW7QyOIwuMhc5/vSNDJmdtbB3vzcOG2Dr81qdCuTmQRLuhzjr0IpXf37wJ5cdsPMb0ht3pFCaFPe6aWjdo3jdyxz7nrzSxai7KSuSNm15bx481vLZjgbh3q6G4jmX+G6uQecHpWS1FJbqZbhJCQnKrnI/tQUdjqH6jzrd3iJH1bsYqnzS7UkKuKLjl5Of/ETUktpYYztYgbsA8157NrF5ckwFkt4zyWUcn816TceHVuZGuLkrNMe75alNxZ24Xa8CEocH0jj3oSWbaHjNqKingYeBLhGsGgWQNbR4CnOSGIyfxmtVbskis0Eqtg4ODXn2nX/+mTsVOyJuGAH96Yx6y9jeJcW48yM8Mv8AUKFoWUW2aO8iPOOCaEtT5V0rTdOmavvL8PEs0cbbSMkZFLNTut1nuhZQSdpBPOT3qfWpWjJ4o0EjBgfk/mhpoIJeHRWHyKXWWpReUkc0vqxgMe/3o4urH0spJ6YPWrdkydNAs2nxJkxNgE8AHNBTKUVlkBK4xyOtXalqMOnyBbneGIzwtE2Q/wBShcRx7o8ckjOallMp5kwEGh2qOSinJbIzTnT4zbn0kY7g0Zc6FJCpSK7lC5zllDEfmk4hvYZnEyuyqfrC8EVuybHrBo4dPXUJHibAXG4sBk0x02B9KuY4onaSKRgrK/8AkVR4Vl3+eMYBA596Mv1ZX3LwwOV+KrFYsjJu6Gd7AJA2ABkVmtT0C5ukBtplx/MrnBz8U7g1eGZdj5WUDlcdftV8PTIIIPIqjSkKm4mbSKeNAjI2VGDkVK1PB7CpSfH/AEbv/BHoym8v5oJ1MZjH0kcnmj7rQbWRvWgYn3NG3dusRNxH6JEUkNUsL6PUbJLiPGSPUPY0641ESU7ZlL/wvcoxa1k3IORGx5FaHw7cmO1SyuVKPt289iKaDlSGAz70vvbTDiWIYcDP3pna0KsllySMbR6gc4qi6lXyi5GQB0qiW+HlPM+A2fUAO9UxXRmKpKBuY4wBSOX0MkI7m5uL25SQBkjQ+lRWht51lUEAj3BqnUmjsJYYIYfMlk7DjFfZwEkbaQJEQM2DSyzgMcDGFVlOAcDtXOpaeLi0ZmXLoCVNV2FwJIElU8HkYpkJhNCy9yCMVopehlZ5xJayi5BjGRnI+1ObO9aFFDMF9xQ8snkyNkHGelKNRvJGbagCL3J5qWWx1SRp4LmCa8lVyN5GVHxRMViJnLMo2j+9Z/wvbm5n/Us5Pl8ADvmttCqKh2DnvTx403kWU60AsNoCoFVR2xXauG2j07vjvUlU7iWAx7VQICHJB49qroQNALEEDg96y/im3kspRNGu6OT6j0wa1CyLFH6nwB70i1yZtRKWVujEbwWYjj8UJ1Q0NinTNHW/VWkDENzgVpLXS7WyjUCIFh7DOKOsrSK2RYol46c1aGRZnRx85NKopLIZSbYluJRLKYxGVUdc96X6rbQXMRRV8uTHpccHNP8AVEij9R+o8AUomTevP70GqZoswLX9xZ3DROVJRsFcVsvB5/XM12wwE46dTWS1WwKX8ocZLNuB9wa9G8OWqWelQQou07QW+560Iq2NJ4FnjGzS5SJicMh/tTDw0UgsVii4xkGhfFL4s3YHoQf71R4cugy7cj7VLkk1MeMbgO71VA9Q4I7UvtohL9Iz70xugJowATkLxntVel2bW9uzNn1OSPtQ4k3MWTqJRYwJp98qxD+FP9Q7Aj2/vR98m8hlParo7dJMk80HfRmNlK5x7e1dlUiF2xTLEUuRIeCGzn3p7aNj0/sfcUne5gnZ40kRnU+oBgSKM0syP1GUQ/UDyKmsPA70MyzZ4AP5qVwQ+eHGKlPkUI1t/L064cdRG3+Kx/g+/wD0sskchPlsB+DT/wAS3qmzaGNgWk4+wrJQIsT7mO09qq1eiTdM9BNxGyBtw20NeXkdvAzysMAcDPX7Uk/1fNr5cIBfpnsKFsbISTebI5lcHOZGJ/YdBUJzp0VjG1ZdJE15b7pA0Jc7gOpWlYg1CynS680XKxtnIJ/uK0zmOKEtMcIBzmgbYrPkxjEY4bPUilTaYXlFzSi4nGoKnrEYARuopRdXMsUF3JIf4sw28fNOXK+kx8KOmK5stPjVWlbLsSdpb2pXKnYVqgPRLow2CJIkgIz/ACmmUF/HK+I29Q7UNfsYQVTl8ftWa02+kTUcyE7i2Dmp922VUcDLxFG0c3nqDsfrjsazT5upBEgILHnI6Ct/IiTQurYKkUBbWi5BcAn3FOnkV6OvDkVvBbGHcEfPBNH6nrVvYv5CNvmK5KqMkD3oC6WO2YTRjgYyBQt0DJmR+NwwR8UzmorIqh2ZVc6xcSxPLGwUA/SxAJHTiqLfxSba2PnIbgg9QwBX4+aX6pYGS1fY/lkYIJPApXbaM0oYxXmSePUDg0YSUh5QoYT+L5rjUIt0Rhtw4yAckjvzW8sPJkuYpUwUK7lPvxXl76LfF/4kDuBzuQ5rbaPLJHplrFMuyRARg9cZrWkxatGjlvYI3yWCFTyM1S2q2LvuZzlRxlTilroJclsfmhXVAft2oOcgKKDNZvFkjDo+SemO1L0vwOJsDI6gVzKSPc1UunySbd5wW6VNzyUUVQFqSpc3kLoRgELnPzWwspR5YBPastPYFGBQ+ocjjrXMWsvEkioD5ijBDD6TTxlkEo4L/FNyJoWt7f15PqI6AVn9Nvbq2u1S2j85s8oOuKvtdWMDEXMHmg5JwcGnfh/XtCnufLWNIbjp6wAT9jR6KTB2cVg7PiaaGSMTaZMBkbtx7d8U0/8ANOmSqoLSpkdDC3H7Uxla2ZctGuD70nvZdNhO5gADxlVzTxj00I5KXgludSv2umuLXVJYEbgQ7QVx24NG6DBq2vSS3Go3kscKZjAgwm4/FUXUKXUZMaekcgnrTbwzq1naQLYzyCKTcTlzgH80kZ3Kmx5RqNpCm48MQaVeNdWs0hwMMr4P96ceHrlVEyu3XkCrtfkjW1eUsNvvn3NA6bbuhd2BXANM8SwLuIxe5lViAwx9qlZ24/VtM7JMoUnoc1KH/pqGU8sNwgKkEnt0NLLu0YoSrHGffGKDFyAobDdeKsg1HM0aTnKM2OnArOb+zfH9oLs5obaNU8oyE9W3d6f6csZ9ZyAeenSlEljEV3wAA+w6GqpL+a3G0jOB0FLWbN5Qw1pxPJFGCdqHcQO5php8S29urNj1DJHtSCwv4rmdFlXYM85NPTgqABn5o007FtMMuYozCHOPvVMc6RwjnOBxihiGbCk8AcZ7VwVXHOSc8c8VpRsKwD3NwruzOASR+1ZW6jdtVP6cFicZx7071RzFOy7QVdeDnkGg7CIebwMEnJ+akoP0spYNDpUE/wCmAmcEnqBziijCI5AqiuLRioG0GlniDVLizvVWIrs2AkEd8mr0oqyWZMq8V3bWn6SJDteaZRjHbqaJe28x44kwXIyQWx/mkMsn+vSxSsXBhYMDj9xTWaZmBaTJJPvUJyTZSEWkLNak8u18sE5ZgPxVelvtj2YHqH7UNrcjGdEIwAM4q7SWwNpxyRTcbwNJGitNghCkcqc4965urgRtHvB4Pb54qZWONcn1HnHsKV6ldoZI0YhWYZAPWjLQsVkcwSszeW2eQeKXXs7WDtG6+YjerI6jNMLC6gvIEDYSdRwezfaqrwhgY5FBGKDugLeT5pGzUEkkxypwBRM8YB6jp0pNpU5sdS2ISYZuPt7U7upDIxd8c9MCldUN6A3cpk2gfyjAA7ClF5FtBfjLdcU6bCFywGMUq1OWE4RCATzgdq0NhejPatMsFq7nk4wtC2VlbraxyzRghhuLMOp+9DancR3t75KvmNAeQeppragw28QlnPkoDsTzBle546gc9a6YrJCTNBpE1nLYNBGm3aMMCefvS3CwTPAxOWOASc0ttr9bKYyowZTxu68Dsapm1lRePIV3LjihLQYPNm106RWg2s43px1qgaW2oagFijLIF9TdhQHhqwudakM8BeGFT6nYZz8D3r0C1gSytliQZA6n+o+9QUM5KOf0ZK+8KpGmIruROc7P5D+K6v8AVlsYh577EQAHvmtBdEy5XB69qwvjW1dXVsYVuM/NUTt4Ex6ByeLrXecQTY/FSsw1oMn1qPvmpRo1no7WEaWzFsqFGSzHpWRM9wkTN+rjOO/mxDIxzxuPPTb/AHxW0njW4s/KeQncCCh5B4rOnwxops5gdNthLghcRjrU4tejysF0TX7k3lvYvcW4RyoMryL/AA8k57gHjFaQhQsZu9QsWZsbis6ccDPRj3JH4rF2Wgad+qUtp0UihhuHl5Feh3HhPwx+n3x6Jp2f/ZAq7UaIW7B7KHTPOAN9aEk5JM6AAfvWhiuLSSXy7O6t5yg3YjkVsAd8A9Kzlr4S8PSKztodjt3Y/wCWKZWeh6NpDGbTdPtra4ZdjPFGFJU8kE/gVk00BoLmkyScY9/mg3n5x3+KslfHyaAldVz6sEdKVsY6vk89eo3DpQul8zjPbrXwXC4ZgxJ7jtQ6TvaSEgKd3I+RSpZHzRrIGUKuT360g8Vr/wAenOVKDp9zXSX5kVXUkDHFc6uTcxRXAyxC7W+KE5XGgwjUirRZ4I5mjlIUOuAfY0wuQkascg+1ZmSJ2VgVNBxNcISJjJgNgByenxUU7VHR0t2MdTAnnRlHReTV9nHsAUKCTggiqLc+YrZIA60XCPLTd2OQDVIpAf0XXFwI8KWwTz17V3ptlFPdG8mAY4Cop7D3rO6rMxuIWjY/xAQB7YNaDw405kjifDRrH6nz+3FbchZYjgcmNJAYwuVPHT/+xQdrZXkdt5d7Okr87WCnOO2T3PzTWyBR5YnA65DA9RXF3KrSDbyBTOiKsy13Hc290vlxhjuzycZHxTKylvGPlMgb3bPAFMo7VbtiCw47GuWs7i3RhbtuU/Uvel6Xkfvij7cWMbxn1EnpuXsazdzG1sWVh6gead/r3h3RE4LDkYpHqFy094wkZQzdB8UX18NG/TI+LbZLeeG4hj2CTO7Hv1oWyvV34lwxJ5JPBFaDWJonuY4pAkhQZ98GmGnaRY39mZJIAW6ZxTqXgko+mRvXi9LoDuK4HauLK3M5HmNtFaDVvDmIWNuu2WPkL2Ye33pfp9lMQfMjdEHBJGKzysGjfbJ6n4J8uDQ44Y5BII2ILffnFM7x9sZGcE15po+sXWgXTeUPOtn+uMnnPuDTx/FcV1Ivl29wW6lAAcULxRnHNmntoXnJboAf70l8X6PLeWbCFhvGGGe+K0+iyRzWaTRHcHGc1RqI35BqiiutiW+x4m0TBiGUgg4IPapXolzo1jLO8klsC7HJIyM1KTux+kQfTyTChyc0PKT5sgyfrP8AmpUqXrLsf6cqpaQhFCgqCcDFEXH0sO22pUrekgS2OBx/XRMhO41KlUjoV7AbkkKcGgJ+p+1SpRZkU2qgxNkDt2oPJJiyT9VSpWWxguPjcBxzRduf4Eo7bG4qVKmxwaEDBOO1c3SqyHIB+4qVKiiy2W2MUZU5jQ//AKijo4Yv0+fLTOf6RUqVVAkJtahiWeHbGgxnGFHFNvD/AP6WU99w5/FSpRWycv1H0X1z/wD40uf6mqVKMycQvT/ro9wMn7CpUqkNCS2Z7UAP1s3A7Vk9f/5cp7jkH2qVKk9l46M9aMzSEsSSW6k16B4cH/026PcKuPipUor9wP8AQl39Mhpc3Mbg9NpqVKZCoTMTvP2p74dVRASAAS3JxUqUnoz0bvwz/wClf/3P+grq++s1KldEf0Rzv9hW/wBRqVKlIU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BAUAAwYCBwH/xAA9EAACAQMDAgUDAgUCBAUFAAABAgMABBEFEiExQQYTIlFhMnGBFJEjQlKhsRXhJDPB0QcWNHPxJUNygvD/xAAZAQADAQEBAAAAAAAAAAAAAAABAgMABAX/xAAkEQACAgIDAAIDAQEBAAAAAAAAAQIRITEDEkETUSIyYQRSgf/aAAwDAQACEQMRAD8A3KqAQW4GaPKqRx0ocoCMGqizwMAD6T/ao0UbOJLcQjEK4JbPA618nSRiRjA6kdqOgRpLhQuMqckGi7q23EuQdpOTj2qfJC0NCVCRIUK7jwRQcqghmBG72p7JZW0wwdynHBBrP6mjWrOoJIXPNJGI0pHekkCSXA6tnmmtuNkjbSoyOQe9I9Cu4vIkVyBInJ3HqKfab5d5H56EHJx+1P1adGtNFzStvWKPqere1GRKBHj/ADXEUKjmrSuADTJPbFbOGHUGqyOnHFX4OK5ZeOKICoKO4qEZyQDzx0rvHzXBcAEE9DmsY4cBVLE4xWd1mOa+kCxY9B3Nk9aN17UBBAViOZGHpwenyaV6G80kWXYyBTg8ckUjabodJpWVJpl2qFkjDc9uazmv2zwXK742UlecjrXq9jBFEc49R55PSsl45WJ4tqAEq/Wrxio5JTk5Cnw/cxfpVDMAFyDntWiF4BaMIRuyMK46VgbWzllztJVT7d61di9xDbpE6owUYB6VGb/5ZSK/6RRh14BJPzV8YZSrAYNXwRTu24pHz25o79KxUZVQfbNbjlyR0LyKEihJJAT80ys7pidjCl7kwnpkjtXdveqoYle/FenGVrJxNUx5w3WqpuHz1GOart5lk5U9eoq6QDepx1HJpkA+ROS3TjNWyNgZrkYjXIqmSVSTg9K1moKj2sgYnrVUmWRioPHUiuZi/wDpyPwMnAbHSl9neTQyiPIdG4I9q5Z88oyo6I8KlGwO6kkDkgnjrXdncvnIfH3oPXpksdUEUczEMuXQjPBoJrtIsvESyf4qi/0J4eBHwtZRqf1bd+tSs4mrxsgJlH5NSqdkTpmt24ND3Me8rzjByKuWdFU5I/NL77UIwRt5I4qCgkUc7GUTCOYSduhpoCHQY5BFI45RPHvi9Sgc47VamoNbR4dCVHQjtXPL7LRYzaFSTgY+1LtQs472F4nCq2MB++aPt7iOeDzI3BGP2oG5kKSYxkHnNTe8FMemGvLCe2naJ0O4HsOo96f+Fn8mOSGVWUk7l3Dg0zyGO7aCT3NSSQqBjgVV6JLY0jdJEGxgcHBHtVoHFYnXZ7q3mWezldNygMVPQivmj+MJllEGoxl88CSMc/kVNTzTKuGLRtipHBFcsKn6jcv1ZGKoluo06k/tTtpC0z7M2wcYpfe3CwxFz0x0964uNThZtiK7+5A4H3pH4hvVhtxtcGRjgDrge9RlO8IpGH2fLa2m1SYu38x5YdhR50FrdP8Ahbp42bqMZpppIhGnW8sBG3YPp/vRPnkOoxgg5B9hTRiqyByfhjb+81PTZFNxIrj+V8daQ3+pS3x/iEYByABWu8YwpNpz7Scqd2fc5/3rEqgXJdTj3FR5ZNOkX4YprswuGdIYQSDwe1O9PukvMCM5Pt3rL/qF3FcE54Ap9pWl7AsyTlZRyNvQVTiglEnzSbl/DU28SrCD/N3rpBtbOe9ZufWLi0n8mWEkjqyng/IptZXTT7Hx6SM8iq3XhBoayiORSGAIxWeugI52VfpBxT6VVWLJbA7mkc+ZJSsQLAnsOtdPHIjNHdveGDnB47U3tLpbmNWJwfbNKjpcr2rzh8Ov/wBs96zl3qskEmEYjFV7p6E6tbNlJqCDcw5xwBnilS3cst7HGMhXYA4pbBcLLECr5B7g1ak7xzJKhG5TkZqEuZlVxmp1bUcSiygiDxrjdXw2dvHALwFkK4JQ96z11qZCPOsYWQ/PU1dbeIfPt0tWtpGmJGSCOagk5O2WbSVE1W1WWd9Qf1JJgZ/oPsaR6gXVQkG05rS3cd3LZm3W1KBzlsnrSxdMkiIEluxIqi4u2WJ8laAYdLR4lYo5JHJAqU6WZkULtK47Y6VKuuFfZH5X9DNVbaWJ4NDRae1xe7nwIhycd/irLibzY9luxXPJLU6tjFHbBlGRt/OcVwQlb2dc4qtFQiULhSFX2FBXal4XUcEjAo9EZ4wx9BPODVMls2QAy4PIoNS2DBj/ANddWN2XBKspwVJ4NHp4iSdh56lD0yORXPiizMcAnAywODt7ilmkaPPqAaUBhAn1v7VeLTRJppmitr0znEThl91q8l+Q2TjrmgM22nSR2sXpZiAMjJY0W92GYxYO9eDvXBpGx0imfDKchcfJpBfRwmVTGAhH1lB1p1cOrAqCRzyBSQ2NxIsxDlJCSVBAwam3H7KK/ofWOuoiJF/KBgbjzTmJ/OTdIuARwD3ryqeLUop9jqFcc8mtXpfiiJVt7W9fFyMKQBkN261k0ZxZpf0UJlAUFc8MB0IpXq+gLnzYY92P5R2/FMobjzrpUiI3FuCacvGuNwHPSqRinoRyaMZoWqSW8psXjJAJIOfp+MVoP4UiM7SgYBxzQuuRQRRvcMqJIF+voT8Vk5NUkd9kZPtkng0rbToZLtkM8RX6+W0IkDbjyQegFJrDbqF0tpG2SASx9hVUlo0/1S9Tk5FdeHljstc8tZAzFOnTrU+ubZXvSqI2uLCCztmkhjBcAgE0fotvJDaq0jZduT8VVdBHuktncgSMCqY/encvlW6hnwiqAOe9WSVEG2I9cA81Fx6sHP2oe1lvWKi0lDMo5HT8VoI9NW+D3E8Iw3059qWaLYSWd5KsnKByAeuR2qee1junGgvRLqa93215GC4Y5LDkUdPb+RxEMe+KKCJHKLhFAcDBPuPmqDq9lPd/pQJPO7rsPFVbJpHNmxEO2c53dTSTxPpNtFpxmtoznnzNvP5rST2ylMrxmkGvRTRaXd7ZHxsPA61o2nRmkzD6PM/6kqkgA+e9P3bkYPJrHPFcW6i7jRjAGwxx0pvBqQZQVz71ppt2GFJUxpfRTi2aQAsqjP2rnwne26agZrksWX6QKvn8TafDZmM7/OK4CleM/esirTQyq4ySTkkcAU0ZfjQso27Pbjc290IxGC4c4yP5a6h8gyyIZFfb1HcV5faeIJ0gBtLhgRncMDrWp8LvLcWkk8zknOOtPJtKxVTdDuW3R5CwAANSrgEwOpqUO8vs3RHFpYxxxnzCJXJ6kY/tRsSJCMKgUHsKz2naxGsjC5ZlLNgZOV/FPopllHBFSg4+Fpxknk7A6jAr4yZI+K7DDoRzXxiAORVCQq1xFeFI2P1OK702JI4U8tdq9DjuKB1yQtKAp4QZ/Jphol1iAMuDu4IIzg1KLTmyjX4i/VtNilu4L3azzW4O2MfJ6/igb8yyCW5uPMEgJZl6E/FaS8ifdv6MO4HShL9ReR+Zn1EbWG3H5rSRosSWc8My+YrBjj1A8YPtRG8ADZgn2PakqOLdnCgL6iDgda4OobJBkEk9K4pSo61x2O2jyAxCsR7VnvFelWi2kl3AFimjKlNpwSSRxTKK7cjkjDe1cy2r6hLHFvCqjbn4z9qMJZBKLSyU6TLfSRQy5KSrj6jivQLa5SaFHDZ4Gfg1n7DTohGE8xmOeSKaJbRoNqnaD0xXVCTRzTSYm8Z3KGOKzVvUzb2+B/8AP+KzEUKhiTzjrV/iW3uLTV53mkEgkIZGz/KOMfih7QsVLLljgkj4qiyzaRfsAOTgY557il99YGO8W+tsqzDaR2B7GmC3caNkoDxzk5rmeVp444oVJC8E0skGJZazXNyVkmCpNwNwOQRTS5iiuArXLzTGMZUA9x8ClUNtOMBgNvuD0rW6LEI4MheO7Z5NaOXQJYDrOeNrAM2U9OSjDaR+KEtYlZ3eTgbtwFATyGW9Ds+wAEKWB4A+Pc0vu9QmjRowHMoHrIHfr2rNgSGmsa3aWiMs0yKQPpzz+1DeGdY069E03C3AbB3cZXtz+9ed3kkRuZpb8T7HHoKj/vX3RjILgta+YIgRlmGMD5/2oX6N1Wj129mt7m0mt2dMPGQVz7ivOdVstQtLOMz3s00UfDRsT6PkUfpGqYuJjLMFGMLkdaeatCbuzJTBdxnB70ezYKoxkLLcwPGSGDLyo4zRvhW1iEMwlhVth25Zc80tVJLKcoV2SK3Q9hWpsIPKgGdoZ/U33NM3gWhdqGh2F0xdoTE/9af9qy1zv0u9a33mQdN/wa9Is7JmfzZAdo6Z4ya51LT7S4mR5reJpBwGK80asydaPPLQG5ugIAdxOCMda9C8NLeWlsYriEqpOQSRzQGkaWltqss2wDe3pGPprXFMKABkVtqgS3ZQZHJz/wBalW7FqVqBZmrnS5RMWVWZc8Hk010+WdFxMCCDwenHtTi1h8m3SPJJUdW60vunZyRIu0r1wc1NcNO0Wn/objUkGR3oB6/vUur+KOBpXbCgZpPI+QcNSTU55ZZFiP0BuRnrT50QtD29lgu7RZ4pFOV3MO4PtS3Q9UWK4bLERnjB705srRDpy4UbiuelZ65toU5RfLfqfY1GWHaLRV4NzFcrNGCGDDt3/eh4wIzIkpyrnOAOgrKaLqjW14Lac4V+jdl/2rU46kNkE8U8Z9lYJR6uhdd2NtLGVEYDscgqMEGsolruusHt79q2FyyROEI3St0QH/NALpiGYEsfMY5PsKhyQ7PBbj5OqyV6bYC4OX9Ma9TnGa+3mmtp0TSWbM0TnDbjkr+fancMSxRiMDA9jXEhVi0bDqOQe4oqCUf6K+RtlWihJLcc+odTmmoRC2cYIHUGs9AxsLrGcRk8H4pyl3FtyZFA+TVINVQklkyHjBWa+hB9ttKJt6RMvqj3LhSvsaeeJJopFLrKgYOCuTSGGYzuIy6sM5XLYH70LfhWFenFtsN7HA7N6gfq71p7WxEkbvuRFQd+59hSWz0a6i1NJ7wIgiyAqtnr/wDNa/TdOjuEDvIcHsvWnim9icjSeBQwCYpno92qRuHIwTjk0RPo0RJw5x8mkLskOo/pYskE8PjitTi7ExLA72bJCeoxyDSy5vIpbxswBF4XrnoKYDgH/NCXNt5mSier4pG/ApCS4iR58MFkiz6uM1bNZWKx5iyit/Kppq2nQrAAq4k/rJ6n/tWUWzmluJg9yyxhypCnr70dBWS+ws7e51djCuIIFBcbs72PStYU/wCFLZAJ5UZ/xSnRLe3to2hizuYg5J5OKbXZRoUAb6RjJPSnWELLZmfEKKJI7japliIDAj6h7imUB8+3QqCjSAckZ20BeTxPcoJCGj8zL4H8vwP3rSJHbSIklqyvGwyCvSgshapZCI7eSKCJS5c7QCSMZr5cACMngEdCaY22wwfxDwvv7Urmu7aSdkAcqDw3Y1a0kSAI7gQ3w8yNyCudyDimi3YlOVDfbFLZp1MowmNvHNEQ3QjBYfmkvIaDDIc/QalBf6sp58rNSn6sTsjRYAXB6Ec4pTqiFVDA+k8H4pu2CvxnPFLr1fMRkXBJH81C6YzVih4j5WIxuY9KU6nHLbzoJonjbGcOuMimkcreXzwynFKNZvZbudWuXJZF2Asc8UGkxNGx0Yb9ND8Yxgc0He26ShldQQaG8Jakhge3PqK8/inz2yyrvTuaSUbKxkYldJnm1iOGP6SM7z2FaS4tXsrZUhLOQRknrV8Wyzv1V8AyLgH2o6+kXyyUXGB7960YKgubszNoN175pcsxBB3UdG225UN74oDUHe3K3KYwHGQeppxFDFcosuDkgEdjSxXg0vsKL4RtyjI7kZxQD+rBAz7mrpHCbkkYAEdzQfnRo38N8itLIEWi0M14kjMdiD6R0Y/Nc6taR3MW4rtkQ5BA6/erbNh5vmZP04wKZMI5I8ZDAj2opJqgNuzyzVJLbzo/MdNrHaQx6Zq5NNe7VY9O8tyAQ754X2/tRXiLw4bnU/KJAQneCPY/7090uzXS7JbeAAL/ADHuaCeKG/oviMsEIjnH8VBhqf8AhuUGOVznGQKz3iTVrWyiQTnBZsDaMk0x8L6lDPC6xMrbMMOCOD960Xk0laH19OBCUCnc3FLUtYwCrrwe/tR+pztKI5gQQw9ulBlyynd7U0mryLHQRb2wkdic+Wvf3ruZOMYwB0wKGtNTjtyY7gkIx4b2plIYtm9SCOvB4IrRqsAd2LZR6CwXj3rHvaLb3M/LNukL7ewzWlvrv0yfpkLgHBK8gUDY2c1w5coV7l5Fzk/akeXgpHCtgIm22juEAdBkYOD9qWzXd3cEebI20j6STgUZr+n3FoEneQSQ7sMFyOe2RSS6vZmiVlA2rnrxQprA6p5HtwYpNK/hgGfIVQBzzV3hlry2uRb/AKdjG59W4EbaC8GS/qnkuWBAjOAD/VWoa8AmWUEZxgj4oJpbA8hrhyD1xjgUFLHyDjB9wKcR7JUVkbOaC1LbFA8p4VAS1Wa9Ip+CS4yJc966hb+U9T2oeFv1KFiGGTkdqtsykV4oZsZGNzGk7DuJeLMgepwD3GKlMNu3glfwalH5ZifHAdMSowcmgbqQKCT1A700cZzgVlvEepppzw7l3bnAKj+nuaaeArJXFAz7mZiC5z0qm40OK4UsrsG9yc04eJWUNH0I6gVZaRcEkZoKTsVxVGMtDJp18C2RsbDfatTa6mLmZYrZnJPJxwPzVet6O902+3ZQ/dTxmh9LjfTJB58e1269+KpJqrYkU06G9zaNMxLSZOOSV5oe4srlISUmZwv8vOasm1CJZFK8496YW9zb3C+nCv7Uq6sZ2jEatdHz4InY4By337Vp9MlLW6EYOOD80DrGmRy3BnVfMduWGOlHWKeVZKBEMnsBj81OWNDrKLL4CWPOOOlAeQkeAcEHkDNHTbigJB5JB460JJGcDjkf2qLnKyiiiLfW9nL6CXBHIIyRTKzka5hE0AbbnncMVkp8PqXkrIFJGT963GgsjacqqMbTj/erccu7pizj1Vi6PTZjO877Gdzk5J4HYUFqaTwJ6kAHQFeRWokRC+3J3H2r41hDKAHBPxmqPjtUianTPFdTha61OSSYbivpjB7AdTTzRl/Qoko3ZH1KBnI9q0XjKxjt4kkjCht2B74rOadeXNhIZo1SVcYZWOOPg9jXPNOMqZ2wXeFpG0sTK8OyRD5TcqWGCKOitYVX/lg/LUv0bUI7+xiuoldVcHAfkjBxTGOQu3Jzjtiqpo5ZJ2Jr+2C3EzoqhVwAPnHNK5fOkiYKG2D+k4Fa8pDcQsCwPPqzQVxbW6Q4UhHxgYNK4ehU6wZO2L28rBg4RuzdjT7TpcZDdKuvEjS1DyI747ohJFJRfIrHYHU56MtZfiwv8hlqsBubG5RF3MYzgfOOK82kEsUMruDhRyMdK9Bivifj7Up12zEyXF5FgFYyzR4+rA5pm1I0fx2KPCN+IraULhvWMj24p6rrODIQQv8AUD/avPvCkgF1cAvt3LkLnjrWys1aSF0jk4zk9+ahKLui6aqxjp19eR3iW9r/ABh1aPrx/wBKf6jMHgaGWIgsMEEcVidNmudH1U3ZPmK3BBr0OKeLULVZouQw/Y1bjVqrIcm7M242LgLilN1I284BzWsvIV2EEdKz2pRJHgpw2aDjRouxV+oPvUrRWmnWpt0LxozEckjmpWo1j/8A1KKJgrHJIzxQ93BZ6iVa4iVtpypPUUouLYo6yRuWYnGOuK6jvlgbEhwR1FN3TYji0PxGEACgAYxg1fFCBH8k0pbU4RCGZhjrmndiRPp8cwPDDIqkabwI7Ry6D2oG4hWZSj80a7g9OvtQsoCPknk/tRaAjO6pYSQRsyMXT4HIqWkzRwqd3P8AinU2AMmhJNODkssigMc4xUuqjop2bPlrK0jYdxhuppsgWSMbGHAxjrSZ9Lu1BEMkWew5yaFgmu9NuNsu4s3VW6Gi9ZAt0aOSMFQw98EdOaFuVVYHJ44NJm1zdeK6xyZwF2eZ6T89KbQCW7QyOIwuMhc5/vSNDJmdtbB3vzcOG2Dr81qdCuTmQRLuhzjr0IpXf37wJ5cdsPMb0ht3pFCaFPe6aWjdo3jdyxz7nrzSxai7KSuSNm15bx481vLZjgbh3q6G4jmX+G6uQecHpWS1FJbqZbhJCQnKrnI/tQUdjqH6jzrd3iJH1bsYqnzS7UkKuKLjl5Of/ETUktpYYztYgbsA8157NrF5ckwFkt4zyWUcn816TceHVuZGuLkrNMe75alNxZ24Xa8CEocH0jj3oSWbaHjNqKingYeBLhGsGgWQNbR4CnOSGIyfxmtVbskis0Eqtg4ODXn2nX/+mTsVOyJuGAH96Yx6y9jeJcW48yM8Mv8AUKFoWUW2aO8iPOOCaEtT5V0rTdOmavvL8PEs0cbbSMkZFLNTut1nuhZQSdpBPOT3qfWpWjJ4o0EjBgfk/mhpoIJeHRWHyKXWWpReUkc0vqxgMe/3o4urH0spJ6YPWrdkydNAs2nxJkxNgE8AHNBTKUVlkBK4xyOtXalqMOnyBbneGIzwtE2Q/wBShcRx7o8ckjOallMp5kwEGh2qOSinJbIzTnT4zbn0kY7g0Zc6FJCpSK7lC5zllDEfmk4hvYZnEyuyqfrC8EVuybHrBo4dPXUJHibAXG4sBk0x02B9KuY4onaSKRgrK/8AkVR4Vl3+eMYBA596Mv1ZX3LwwOV+KrFYsjJu6Gd7AJA2ABkVmtT0C5ukBtplx/MrnBz8U7g1eGZdj5WUDlcdftV8PTIIIPIqjSkKm4mbSKeNAjI2VGDkVK1PB7CpSfH/AEbv/BHoym8v5oJ1MZjH0kcnmj7rQbWRvWgYn3NG3dusRNxH6JEUkNUsL6PUbJLiPGSPUPY0641ESU7ZlL/wvcoxa1k3IORGx5FaHw7cmO1SyuVKPt289iKaDlSGAz70vvbTDiWIYcDP3pna0KsllySMbR6gc4qi6lXyi5GQB0qiW+HlPM+A2fUAO9UxXRmKpKBuY4wBSOX0MkI7m5uL25SQBkjQ+lRWht51lUEAj3BqnUmjsJYYIYfMlk7DjFfZwEkbaQJEQM2DSyzgMcDGFVlOAcDtXOpaeLi0ZmXLoCVNV2FwJIElU8HkYpkJhNCy9yCMVopehlZ5xJayi5BjGRnI+1ObO9aFFDMF9xQ8snkyNkHGelKNRvJGbagCL3J5qWWx1SRp4LmCa8lVyN5GVHxRMViJnLMo2j+9Z/wvbm5n/Us5Pl8ADvmttCqKh2DnvTx403kWU60AsNoCoFVR2xXauG2j07vjvUlU7iWAx7VQICHJB49qroQNALEEDg96y/im3kspRNGu6OT6j0wa1CyLFH6nwB70i1yZtRKWVujEbwWYjj8UJ1Q0NinTNHW/VWkDENzgVpLXS7WyjUCIFh7DOKOsrSK2RYol46c1aGRZnRx85NKopLIZSbYluJRLKYxGVUdc96X6rbQXMRRV8uTHpccHNP8AVEij9R+o8AUomTevP70GqZoswLX9xZ3DROVJRsFcVsvB5/XM12wwE46dTWS1WwKX8ocZLNuB9wa9G8OWqWelQQou07QW+560Iq2NJ4FnjGzS5SJicMh/tTDw0UgsVii4xkGhfFL4s3YHoQf71R4cugy7cj7VLkk1MeMbgO71VA9Q4I7UvtohL9Iz70xugJowATkLxntVel2bW9uzNn1OSPtQ4k3MWTqJRYwJp98qxD+FP9Q7Aj2/vR98m8hlParo7dJMk80HfRmNlK5x7e1dlUiF2xTLEUuRIeCGzn3p7aNj0/sfcUne5gnZ40kRnU+oBgSKM0syP1GUQ/UDyKmsPA70MyzZ4AP5qVwQ+eHGKlPkUI1t/L064cdRG3+Kx/g+/wD0sskchPlsB+DT/wAS3qmzaGNgWk4+wrJQIsT7mO09qq1eiTdM9BNxGyBtw20NeXkdvAzysMAcDPX7Uk/1fNr5cIBfpnsKFsbISTebI5lcHOZGJ/YdBUJzp0VjG1ZdJE15b7pA0Jc7gOpWlYg1CynS680XKxtnIJ/uK0zmOKEtMcIBzmgbYrPkxjEY4bPUilTaYXlFzSi4nGoKnrEYARuopRdXMsUF3JIf4sw28fNOXK+kx8KOmK5stPjVWlbLsSdpb2pXKnYVqgPRLow2CJIkgIz/ACmmUF/HK+I29Q7UNfsYQVTl8ftWa02+kTUcyE7i2Dmp922VUcDLxFG0c3nqDsfrjsazT5upBEgILHnI6Ct/IiTQurYKkUBbWi5BcAn3FOnkV6OvDkVvBbGHcEfPBNH6nrVvYv5CNvmK5KqMkD3oC6WO2YTRjgYyBQt0DJmR+NwwR8UzmorIqh2ZVc6xcSxPLGwUA/SxAJHTiqLfxSba2PnIbgg9QwBX4+aX6pYGS1fY/lkYIJPApXbaM0oYxXmSePUDg0YSUh5QoYT+L5rjUIt0Rhtw4yAckjvzW8sPJkuYpUwUK7lPvxXl76LfF/4kDuBzuQ5rbaPLJHplrFMuyRARg9cZrWkxatGjlvYI3yWCFTyM1S2q2LvuZzlRxlTilroJclsfmhXVAft2oOcgKKDNZvFkjDo+SemO1L0vwOJsDI6gVzKSPc1UunySbd5wW6VNzyUUVQFqSpc3kLoRgELnPzWwspR5YBPastPYFGBQ+ocjjrXMWsvEkioD5ijBDD6TTxlkEo4L/FNyJoWt7f15PqI6AVn9Nvbq2u1S2j85s8oOuKvtdWMDEXMHmg5JwcGnfh/XtCnufLWNIbjp6wAT9jR6KTB2cVg7PiaaGSMTaZMBkbtx7d8U0/8ANOmSqoLSpkdDC3H7Uxla2ZctGuD70nvZdNhO5gADxlVzTxj00I5KXgludSv2umuLXVJYEbgQ7QVx24NG6DBq2vSS3Go3kscKZjAgwm4/FUXUKXUZMaekcgnrTbwzq1naQLYzyCKTcTlzgH80kZ3Kmx5RqNpCm48MQaVeNdWs0hwMMr4P96ceHrlVEyu3XkCrtfkjW1eUsNvvn3NA6bbuhd2BXANM8SwLuIxe5lViAwx9qlZ24/VtM7JMoUnoc1KH/pqGU8sNwgKkEnt0NLLu0YoSrHGffGKDFyAobDdeKsg1HM0aTnKM2OnArOb+zfH9oLs5obaNU8oyE9W3d6f6csZ9ZyAeenSlEljEV3wAA+w6GqpL+a3G0jOB0FLWbN5Qw1pxPJFGCdqHcQO5php8S29urNj1DJHtSCwv4rmdFlXYM85NPTgqABn5o007FtMMuYozCHOPvVMc6RwjnOBxihiGbCk8AcZ7VwVXHOSc8c8VpRsKwD3NwruzOASR+1ZW6jdtVP6cFicZx7071RzFOy7QVdeDnkGg7CIebwMEnJ+akoP0spYNDpUE/wCmAmcEnqBziijCI5AqiuLRioG0GlniDVLizvVWIrs2AkEd8mr0oqyWZMq8V3bWn6SJDteaZRjHbqaJe28x44kwXIyQWx/mkMsn+vSxSsXBhYMDj9xTWaZmBaTJJPvUJyTZSEWkLNak8u18sE5ZgPxVelvtj2YHqH7UNrcjGdEIwAM4q7SWwNpxyRTcbwNJGitNghCkcqc4965urgRtHvB4Pb54qZWONcn1HnHsKV6ldoZI0YhWYZAPWjLQsVkcwSszeW2eQeKXXs7WDtG6+YjerI6jNMLC6gvIEDYSdRwezfaqrwhgY5FBGKDugLeT5pGzUEkkxypwBRM8YB6jp0pNpU5sdS2ISYZuPt7U7upDIxd8c9MCldUN6A3cpk2gfyjAA7ClF5FtBfjLdcU6bCFywGMUq1OWE4RCATzgdq0NhejPatMsFq7nk4wtC2VlbraxyzRghhuLMOp+9DancR3t75KvmNAeQeppragw28QlnPkoDsTzBle546gc9a6YrJCTNBpE1nLYNBGm3aMMCefvS3CwTPAxOWOASc0ttr9bKYyowZTxu68Dsapm1lRePIV3LjihLQYPNm106RWg2s43px1qgaW2oagFijLIF9TdhQHhqwudakM8BeGFT6nYZz8D3r0C1gSytliQZA6n+o+9QUM5KOf0ZK+8KpGmIruROc7P5D+K6v8AVlsYh577EQAHvmtBdEy5XB69qwvjW1dXVsYVuM/NUTt4Ex6ByeLrXecQTY/FSsw1oMn1qPvmpRo1no7WEaWzFsqFGSzHpWRM9wkTN+rjOO/mxDIxzxuPPTb/AHxW0njW4s/KeQncCCh5B4rOnwxops5gdNthLghcRjrU4tejysF0TX7k3lvYvcW4RyoMryL/AA8k57gHjFaQhQsZu9QsWZsbis6ccDPRj3JH4rF2Wgad+qUtp0UihhuHl5Feh3HhPwx+n3x6Jp2f/ZAq7UaIW7B7KHTPOAN9aEk5JM6AAfvWhiuLSSXy7O6t5yg3YjkVsAd8A9Kzlr4S8PSKztodjt3Y/wCWKZWeh6NpDGbTdPtra4ZdjPFGFJU8kE/gVk00BoLmkyScY9/mg3n5x3+KslfHyaAldVz6sEdKVsY6vk89eo3DpQul8zjPbrXwXC4ZgxJ7jtQ6TvaSEgKd3I+RSpZHzRrIGUKuT360g8Vr/wAenOVKDp9zXSX5kVXUkDHFc6uTcxRXAyxC7W+KE5XGgwjUirRZ4I5mjlIUOuAfY0wuQkascg+1ZmSJ2VgVNBxNcISJjJgNgByenxUU7VHR0t2MdTAnnRlHReTV9nHsAUKCTggiqLc+YrZIA60XCPLTd2OQDVIpAf0XXFwI8KWwTz17V3ptlFPdG8mAY4Cop7D3rO6rMxuIWjY/xAQB7YNaDw405kjifDRrH6nz+3FbchZYjgcmNJAYwuVPHT/+xQdrZXkdt5d7Okr87WCnOO2T3PzTWyBR5YnA65DA9RXF3KrSDbyBTOiKsy13Hc290vlxhjuzycZHxTKylvGPlMgb3bPAFMo7VbtiCw47GuWs7i3RhbtuU/Uvel6Xkfvij7cWMbxn1EnpuXsazdzG1sWVh6gead/r3h3RE4LDkYpHqFy094wkZQzdB8UX18NG/TI+LbZLeeG4hj2CTO7Hv1oWyvV34lwxJ5JPBFaDWJonuY4pAkhQZ98GmGnaRY39mZJIAW6ZxTqXgko+mRvXi9LoDuK4HauLK3M5HmNtFaDVvDmIWNuu2WPkL2Ye33pfp9lMQfMjdEHBJGKzysGjfbJ6n4J8uDQ44Y5BII2ILffnFM7x9sZGcE15po+sXWgXTeUPOtn+uMnnPuDTx/FcV1Ivl29wW6lAAcULxRnHNmntoXnJboAf70l8X6PLeWbCFhvGGGe+K0+iyRzWaTRHcHGc1RqI35BqiiutiW+x4m0TBiGUgg4IPapXolzo1jLO8klsC7HJIyM1KTux+kQfTyTChyc0PKT5sgyfrP8AmpUqXrLsf6cqpaQhFCgqCcDFEXH0sO22pUrekgS2OBx/XRMhO41KlUjoV7AbkkKcGgJ+p+1SpRZkU2qgxNkDt2oPJJiyT9VSpWWxguPjcBxzRduf4Eo7bG4qVKmxwaEDBOO1c3SqyHIB+4qVKiiy2W2MUZU5jQ//AKijo4Yv0+fLTOf6RUqVVAkJtahiWeHbGgxnGFHFNvD/AP6WU99w5/FSpRWycv1H0X1z/wD40uf6mqVKMycQvT/ro9wMn7CpUqkNCS2Z7UAP1s3A7Vk9f/5cp7jkH2qVKk9l46M9aMzSEsSSW6k16B4cH/026PcKuPipUor9wP8AQl39Mhpc3Mbg9NpqVKZCoTMTvP2p74dVRASAAS3JxUqUnoz0bvwz/wClf/3P+grq++s1KldEf0Rzv9hW/wBRqVKlIU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Erosion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Sediment is transported by wind, water, ice, or gravity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Deposition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Sediments settle to the bottom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Compaction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8077200" cy="5105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Layers form on top of each other</a:t>
            </a:r>
          </a:p>
          <a:p>
            <a:r>
              <a:rPr lang="en-US" sz="5400" dirty="0" smtClean="0"/>
              <a:t>Air and water pushed out</a:t>
            </a:r>
            <a:endParaRPr lang="en-US" sz="5400" dirty="0"/>
          </a:p>
        </p:txBody>
      </p:sp>
      <p:sp>
        <p:nvSpPr>
          <p:cNvPr id="16386" name="AutoShape 2" descr="data:image/jpeg;base64,/9j/4AAQSkZJRgABAQAAAQABAAD/2wCEAAkGBhQSERUUExMUFBUWFhYaGBcYGBkXGBUYGBgXGBgcFxgXHCYfHBojHBQVHy8gIygqLCwsFx8xNTAqNSYrLSkBCQoKDgwOGg8PGjUiHSQwLDYvMSksLCwpLzQsLCwqLywwKiksKjA0LCksKSwsKSwsLCwpLCwsLCksLCwsLCwsKf/AABEIAGABhgMBIgACEQEDEQH/xAAbAAABBQEBAAAAAAAAAAAAAAAAAgMEBQYBB//EAEUQAAIBAgQEAwUDCAgFBQAAAAECEQADBBIhMQUTQVEGImEyQnGBkQcjoRQzUmJyscHwFSRUgpOistFDRFOS4RY0Y4PC/8QAGwEBAAIDAQEAAAAAAAAAAAAAAAQFAgMGAQf/xAAwEQACAgEDAwIEBQQDAAAAAAAAAQIDEQQSIQUxQRNRFCJhcTKRobHRQoHB4QYk8P/aAAwDAQACEQMRAD8A9xork0FqA7RVfxXjtnDKDeuKk6KDqzHsiCWY/AVlMR9pszyMM7jobjrbB+AAY/UV45KKyzXZbCtZm8L6m6Jqo47x9cNy8yOwuNlkQAuwlixAGrDt8ayCfaFives4dR6PdaPiQoPziKl3PFqXMhxOCDhTmVrbLeynuFYIx+QNew+dZjyKbYXrNbz9i0v/AGhYULmRmu+Zh5VbTKSCSToF00PWlP8AaBhFDFndQvU23AJBAhdPMfMNB0pfDbeAxQm2li5kLHLkAa2XPnzIwlSesgU3xRcOH/J7WHtXLzLOXKMltSRD3WHsr5RAHmbLA6kDYSMP4xsPeW0nMZmL+bIwUBQ8tmI9mbTiR1FMN4+woVmzXIUZieU+i+XKdRs2dSO4OlXC8GtAq3Lt5lmGCgEE5pjtPMf/ALj3qDgPBmFtW2trZVlZpbPLkmQRJadAVBj0oA4Z4ss37nLQtmMx5WymNYzbSV80dqvKh4fhFq3BS0ikEkQAIJGUn6aVMoAooooAooooAooooAopJes7xXx1h7JZVz33UwVtDPkMxDv7Kn0Jn0r1LINHRNecYn7S7zGLdqwn7b3Ljb9VRVH400PtExQOowraeyRdtn8S2nyrS7oZxkhPX0KW1y5/uemCmMdiClt3AkqrEDvAJisfgvtNT/mLFy0CYFxJupOp1hQ40B92NK1uD4hbvIHtOrodmUgg/MdR2raS1JPsV7+JQC0WrrATDAaNCZ5Hoa7f8RBWy8q4xyo2g/T2BG8+neoFu1iuYtr8qTOEzZYzGJZQXOXVSco6TB3gzJ/o/Gz/AO4t9Pc/VP8A+iDQyHl8QeQubNwZXVIIE6gGRrsJpuz4oDZYs3dVVpy6QZ0B6kxoOtKv4fFF0C3FChDmaBBcTGmWdZX6HvXLGBxYibyHVZAWAQDrHl6jSgLTh+L5ltXylMwnK24+NSa4BXaAKKKKAKKKKAKKKRzBMUAuiaqeMeJ8PhfztwBokIAXc/BFkx67VmcR9qAOlrDk6f8AEupb+EqMxFYyko9zTZfXX+J4N5RXn9v7S7h3w9ogb5b5n8bcRUvD/anhtr63LHTMwDpOuma1MHTYgV5GcZdjGvU1W8Qlk2k0MwG9UFnxDcxChsLYzIw8t26wtoR0KquZ2HyHyp+5jGs2/wCsMLjOSPukygAjYBmJ07k9azJBZYfGo4zIwYdwfh/uPqKdzjvWOvHBsBlW4wVQCAY0JCyZMlhnn5DbSu8U/JgVQi792igQNGVcrAFjt7a69NaA2HMHcfzpSqxSNgws/fEBkY6yQxbMBA13uGQNB1ExWp4ZxEXkLKCBmYaxrlMTpQEyiiigCiiigEmsr4v8Wmx91ZCtfIkk6rZU7MwHtN2TruYFWXiTjLYWyboCmNApmXdtLag7AFt56V5jdY5XZjndiSzfpu38JgAdBArRbbswl3ZV9Q13w6jCP4pPgCS7F3LO7Bc7MZZiQGieiDNoogb6UuaSqwWHZo+gA/hSqr9RJysefBx3VLrLNTPe+zx+QUJd5ckezuV/eR2NFdFvOcu/U/sjcfMwKaZzVq2dx0udy1MVS+X+ww+cEtbJS6rtluAwyAsTOm4OhynQ9a2fgTjCeaw4i+xLm4f+ZPvMSdnA3TYCMuggZnG2oOcfBvXsQOp/fp2qKzT7LZWBDKwMMjDZgDrIMafEVMt9Si155TOguu1HT9U1LmtvP5ntFFU/hjjBxNhXaA4lbgGwddGj06j0YVbk1KydHGSkso7RUaxjkcsEdWKmGAYEqezRsakZqZMjtFJzUi7iFX2mA33MbCT+AmmQO0UhbgIkHSlV6DtIuPAk7V01ivH/ABgnLhVOjrmvfsTCp8HIM+iEdaxlJRWWab7o0VuyfZFVx7xc+KLJaLW8OCRmEq1+JkzutrtEFt9BvR4a792qr5VAjTQ/LsPUaml0xw4/dJO+X8arfip4bXk4yzq+ocZyTxnCX0HxptQwn0PQjp6igUCou5p5yUqtnu3ZefuGJxUhQw1zCCNjoRr2OtIt8Qu4a5zMM2W6x1Q/m70b81ew/THmHrtRdtlpAGaBmIBCkx7Ik6CWA16Qabw+HKH7wjmECSNiBsEnp/Hep05XTirmdFO3VzrhrZd1xx5x2z9D0fwTjEu2S4nnFpv5oz8yOsaZIjJGmWPWtIK8k4bxQ4W8t8TlHluge9aJk6dSslx8GHWvWLNzMAQZBAII2I6RUqm31I5Oi0GsWrq3dmu4uK7XDUe1jkZmVXUsvtAMCV/aAOlbieSaKTmozV5kCqKZ/KFicwgTrIjTf6V23fDbEGCQYPUb16B2iuA0GgBjWF8S+NWLvYwxjIYuXokKw3S1OhYdW2B0gna08cccazaFu2YuXpAYb20A87j11Cj9ZgelYG2gAAGgERUTUX7OF3KHq3Uvh16df4n+hHwqQWIJJZmLsTLFsxAliSToBvt86dFlZmJPc6n8aawB8k/rP/rNSKhW2yk8HKazUyna32+wm5bDbiY29D6U1eWILakMpDddxvG3XXb4U/TeITMuX9KR/ua8qsnF7V5NdF844jnj7/qSOH4u5hnNzDsEJMuh/N3I3zqNm/XGo9dq9I8OeIUxdrMAUdYFy23tW231I3U7hhoR8wPMUbWCfMB9R3FScDxJsNdW8muXR1/Ttn2h8R7Q9RHWt9V0q5bJl503qU6Zqm55i+z9v9HrYtDtQbQ7UnD3g6qymVYAg9wdQadFWR2IjlDt/P8AIFKCxXaKAKKKKAKKKKAwH2hYyb1m17qI11v2iciT6Ac01nbNsGGOigyJ0zEaj5Crfxjl/LbjOC2SzZAB21Nw6D1NUbCTLQT+70Hb/wAVHs2UzVs+X4Rz2vdWkvWpt+Z/0x/yxV6AxKsrAmYBGafQdRSBcHfXsdCPka6VB6D6UIQpBOqDcHWPVZ2g69vSorlXqLO21spZz0mvu5TrcvPdZBLkzl1jc+6v7R2FLW7AhNJ3eNW/ZB2Hqf8AzTvEPcWNJP8AlGg7bimCa2Xf9SThX39yRrGuky9Gj8bXMvbPsJ5QOpEnu2p/Ghcq7qCvUEAxJ3Wdvh/GlAUuzbzsB7qnU+o1A/ia1aV2ztSRE6XZqbdVHY2/fPbH1NL4Gfl4m5aAAW5bFwL0D2yEYgeqNb/7PWtzcWa8+8OmMdY/ZvD5ZAf4L9K23EMXeQjlWeaDMnOEy9tDv8quL4pTwj6FYsS4M/8A+in5SpzLRy6fmoDKFcA3IeWeXL7xPTWh/BbglxczsCCJnM2VgygtO8W7az6uetXAx+J/sw/xF/3o/pDE/wBmH+Iv+9RvTieb2UFvwNdKIGvhdULgAwWUIMynNOY5Wk7EsO1PN4IY5ZuJIzgtlbM2bICxOb2yocEjTzelPce45i7VrMtgKSwEwb2mvuodP2jpSuHcWuNbDXb3LeT5eWH+cJr8pmnpxG9kZ/AzsGm8PNPunzGLmVn82rhrgMiBCDStXhbORFUbKAO+wj+FU39KX/dXm9vublqfm5ip/DcXecnm2BajY8xXzfJRpWSgl2PHJvuTjXkXEMUbuIv3ZnNdcD0VPu1H0X8a9cavFMOrctfdzE77mGMn066/CtGpjKUcIo+s1zsp2x7Z5+iRJyg6MQq+8SQPkJ603bcDyyNzEEEHXpH7q6lhV2A/efmTXbllTuAfkKguyGzZtOWep0/oegoP7/6FUl7wX1J2HeuWLAzZSXynbzHQgbfCB+FdVAC0CPMR8ANN6OjbWrW+A9FGuhamUsxb7ef7gkxElZ3jc/Fhr8h+NJbDKegpyisJWzl5NE9bqLGvmfHZLt+QvDYdGkFYIGuUlcw2kCYHWt/4DxObBopbMbRe0TMzy2IWfXLlrzi2uaWkwRGXbQEjUfz0rd/Zsfub46DEGB0H3VkmPmTVnVqFNKGOV3Ow6dr1c1S4/Mly17mtNZNvBTm3k5qQG3CZWZczsRccNmYkuD2lRWj4jiLiAcq1zSTqM4SB313+FQhxDE/2Yf4i1tcU+5dp4Ko+CCWzG77wM+YtAdSNS0yFRFk/rHrTdvwK2VA16Y1J8xls1vMwltCVtkfFyauv6QxP9mH+Iv8AvUTi3GMVbsuwsZSBofzsHb83bOZt+lY+nEy3yKlvs/cgA3UyqmXKEIB1BbMJ6nOf7/oKkN4JuTIvgGGM5WlWPMnL5tEJuAkHU5AO0L4Pxq9cQm9c5J6eRTPfyiW/Gpw4pe9z73/6Lqf5mOWnpRPfUkS+BcGGGQoDMuzddAYAGs7BR8TJqyY1W8Ox2Id4uYcW1j2+Yra9sg1H1qycVmlg1t+TyzxLjTdx18zItFbK+mUBrn1d4/uCqy4xiBqT21+ddxd/7293a/iN+p5raD5D5CkrhgN/Mes6/gelVdqxZukcH1BOOpdtvvwvt/gThyAI1GrROhIk+u4609FNthlPuj937vjSSuX3nK9hBIPQAkbE6SZrXhWz+XjJDlGvVW5g9rfv2/MddwBJMD957D1ppUJOaSv1mO0bfM6/CBRataktqQYHU7A7nrr0Ap4mjbpk0u545rT5hDl+/wDAy+EU7gn1kzQqhTBeJMjXSBA2PqJ+dPUypzNMkKJX1OoJIPTt8q9qtxLM+Ue0WyllWS+X/wBjBv8A7Osdmwpt5s3JuMgP6mjp9FfL/drWVhPs30fFAbTZMepVwT31yj6VuhVtCSkso7/Sz9SmMl5S79ztFFFZEkKKKKAKKKKA85+0OzlxFl9ctxMs9A1py6g/EXWP9w9qoIr0jxZwX8pw5VQC6EPbnSWWfLPTMCy/OvN7SZhKMG7qxh1OxVv1gZBkbg1F1FE7cOPg53rHTbtS1ZVzjwFETXHbL7SlfiNPqNKRcvQPKrHtoQJPqarnVNPlHLfBaiE8Sg1gmWrWe0k7wCD6iRrUO5fCmGkHtv8AjtSlByhWbQACF0HzI1P4fCuhANgPpFTdVfTbjjlFz1TXaPUbflbkklnt/Im1eVjq6oP2gW/2HxqdcfJbJtpngSFUiW11gnQnr6xUWaVZxATOWMKFzHrBmDAHfywO4qToNRBS2KOM+e5P6Fr6fU9CNe3PnOWX/gN1v4rmocyW7GhH6V1hA9CBZaQdRNehRWP8JeHL2GIughfyiXxFlvccjyNbIHtgBUZTod5kaof7RAl67be0w5WfMQwP5v28uaAYD2IBI/O+gmRZLdJs6WTy8mziuxWLsfafh21Nu8JDssBWJVFRiTDeUnPEHtOgIJ2Np5AJBBjYxI9DGk/CsDEVloiu0UBzLRFdooBJFeQY6xy8RctHTlvcA9QzC4D81dI+dewGsN4/4SFZcTssBLrDdIP3dzY7Fip9GE7V5KLnFxXkjauh30yrTxkylEUAE+yyXPgQrf8AaT/Gks8bhgexUz+6qiensg8NHA29M1NTw45+3P7BceIPZlP0YfwJp/FWcpZvdJ17g9fjP13qK5JMAEQQSW09Rp32NLZZMmWPr0+A2Fb4WQhS67FyyfVdVp9JLT6hZk328ojXeLW13JjvlOUfFogVKwN+08NzFbsBqs9NSBJ+gpWao13h6MZgqT1UlT/l3/GtdF0KpZccmjQazTaee515fu3n+B2ztr3b/Uda9D+z7DZcGrGQbrPc17M3l/yha8y4fw6/cuCwjq+fMxL+XLaUkOxuKNP0ZiZcGvU8Fx0WwiXMPcsCFVCo5tqPZULctTA0HtBal01tScn5Oj6ZpHXbZc/6nx9nyX0URQDRNSi8OxXCK7RQHIoy12igORQ1drhoDyDjtjl4++h/TNxfVbgD/wCo3Pp6U1Nar7SeFwExagxb8l2OlsnRyOoQlpHZyelZBb2hMEqsSR0n0Os/Car9TTOUty5OO6xobZ37oLOUO0i8PKfgf3UC+vcD46H6GkXLs+VdSfiABsZP121qHGLzyUNVM3LLWPf2QpnA80iDExr+A+H4Vw4xB76n4GfwGtAwq9dfw/d8etOC2B0H0FbLXXKWUbbHRny/0yM88NOoEdCQJ7a7AetI4dildWjQqzBl/RM6bdI2O1SSo9KhHCszBLX55ny2jG5IEhu6gHO3YBjvE5rFkdsVgk0Vw1MZV1prtj9j0H7OsLFq9c/6l0gfs2lCaHtnz/StiKz/AIVxCpaTDMhtXbKAG22uYAwbiN76MZM7gnUCtAKs4Lakju6K1VXGC8I7RRNE1kbgoomigCiiigOEVhfGHg8lziLCBs2t22AJJ/6lv9buvvRI133UVzesZR3LBqtqjbFxkeN4e+YBtsY7GSAeoIOoPpoRRevksCRGhGmomd+49a9H414NsYhi/mtXSI5luAT+2pBV/mJ9ay2L8DYpPYNm8vxNpvmCGX8RUaauUXDOUyhu0uthB1KW+t+G+SiDA7a/DWiKs7fhbFR58FmImDnsnTp5s8/OpNjwHiHiUsWB1l3usPgiZU7e9WPwKxlSIr/442k1Z+a5KG44UZmMAdT/ADr8KvOCeEb7f1llylWQ2bLQCcpnPdzbHU5V6aMdYjTcE8CYfDsLhXm3htccDy/sKPKnxGvrWiC1sp06rec8ln0/pMdJLe3mRnPyzGW7bE20fL2gkn4Ie+hH609KexD4gs+XD2yJiWAGaUEzrqJAB7wBruHcb4WW4zsbtxc5kqphT5Cuo67zSLvhQGfv74nN75gBoMAdhB+RPpUkuhFw31t5hh7RcNc8qgGUCnIRrqTCgj91L/LMZ5hyU0WV8w1OXY+byiRvrrptrSsT4cJthFu3B94GJLEmIgga9f40DwsMxPOvakkDNosiIH89aAn8NuXSG5qqpkRBkEQPU9ZqbTOFw+RFWS2UASdzA609QBRRRQBTWIsB1KsAykEEESCCIII6jWnCa5moDyvj3hVsISSOZhp8rkZmsg+7dO+UdH7aHuYFp2WCrGOxJZT8NZHyNexMtZXiPgCy8tZY4dtdFAa2Sd5tnb+6RUeVc4vdW8FLqNBap+rpZ7X7eDBC9E5tJJIO4M6nX09elOBp2I+VXWM8DYwAxyLnYq7Wz6GGUj/NSl8JYpjrhbIJ3LXVj/IhNaY6T1MynLDK2PRLNQ3O57ZZ+6ZSGuWQ1x+XZXm3Tso939Zz7i+p6bSa1OD+zgkzeuIgn2bKan0Ny5J+iitZwzg1nDrls21QTJgase7Hdj6k16tGk+Xk3Vf8ehCSc55X2wUXDuA2sFh4vXJuXMme7l0JQ5lVVgxbBnTrJnU03kw52xd4RmDRmE+wDOnSV06T8a1V/Cq5UsobKSRImDEfxpJwVvqidfdHWJ/cPpU06VLHCM7ev2HELfuHJbaSoJIW0SWM99x1nIp6ax71vDLP9auLrr7WphlAOmo8xMenatYMDb/QTYj2RsfaG3XrTZ4RazZuWsgEbCNTJ02metD0ouF8Sw1py3NcZswyMrCZZrhIGvcj5VqAaYGAt6eRNP1R/PU/WpFAFFFFAFFFFANX7IYEEAgggg7EHQg+leWcf8KnBuTlDYbTJc62dZCXDvlBjK/YQYIk+rk0i5aBBB2O47g7zWE4blgjanTxvg4N4+qPGrloxAJ+esfA9KDiPMc3lzERMRsBAI+BPTetzxT7PEPmw78k6nIRntT6LMp/dMelZzGeEsYsg2A4/StXFO3ZbmUz6a1DlXbt2N5TOZs6fqq4un8UG+67lbRUi34cxRJnB3QSe9tRtr/xIG37qscJ9n+JuGbhSwsbZmuvvMgKVUHpqzfCsfg3nuRI9EtlY4dl7spHuQQIJYmFUCWY9lUak1oeG+D8RaFu8wuG6Q8pZdENnMQyjO+jag5yN4UAMBrqeBeEcPhSWtrNwiDcbVyOw6KvooAp3E8CzMWDsCWB3IgSuYCPRco7BjUmmlVHSdO6bHR5ecyZSOeKEk/cJDvBCqfJmULqzdpPQzEjSgPxVswPIQyxQAKcwHLAEltoZiWiQdNoJtH8KKf+Ld3k6jUeYAEnp5vwFOv4ZVgn3lwFARmBAJBbNqfwFSC2KG3/AEpbtMzQ5VToyozP920nyHcMqwq75j8nrOI4jdsWXSEYi5n5ltQ350hJUt5TywG00mrpPDahHUXbozrlJzEkbaidjv8AWmz4WHS/e13ObU95Pc/hr3oClc8VCMVFovDZUbIYkyGzZhOhKgGBtNd4j/ShhU5fm5ubLkXIAIt5SWzTs06xNXD+GiFcJdfM4QAsScoVp3mSPSepoTwqJB517QKIzaSOveSdaAvJoqNgMDykyZmbUmW1OpmigJJrFnxVfQYlMlxrqYhgpazdyLhy6LnBVQLmVSWyqZMHtW1ooDBjxfjz/wAmFbklsrLdgHlh85cSMuaU5UZ+s71L4L4mxd7EWkfDcu01oMzsrKxaGnKJZRBVRlJ1zAzsKm8e4viLd3JZQN5FIBDEGTczHy6+XlovabwnpNTivGOMtkBsJOjliBcC6KWWGIjSADO/SNBQCF8YY/Qfkgn8oNssVuC2EEEQdWMgnz5QARsd6r7vi/iXNZlsNAyjl8m5lRpvghmOrxltnMpCmRETVnhvF2LuiUsqycwW86LdlvOwLgMNFATUHXzbjct8O8R49DaS5h3vFySz5WTdUYKukLGY+1PskUAm54w4iBAwisc6gNkuhQC19dRqfMbKEEeyLokHQl2x4mx7X7KvaVLb3fMwtXDlt8zEW8rEnc8qy2fQDmbRrU7wzxvEXrxF4QGDkLkZMgVbEQLgDEFrlxddyhjQVrBQHaKKKAKKKKAKKKKAKKKKAaxQYo2QgNlOUnYNGhPpMV5/h8LxK3Z+6TEi5K8w3b1q+XuC0/mtB2ISybuTMNDl2VYr0Q1mPFnCr11lNtDcHLYKucoLdwsCLhAdCdARIMruAaAocff4vbW5cmQouNlC2iAAb4GWPMQFWww0Jk6zTtjE8WK2Sqkg3JY3BaDG2eXpdVSI3ukFdYCyJmpGMwXFDlCsCpFzPrbjUuFAMBoAFog6nVpjrKw2G4ity0WcuvMU3BNoeVlXPqFmFbNAAJPcUBVXU4rCOpu5+SQ4bkZRc5touVVDr5Obkk9IMGp3DbPETjLZvlzbVGBIyLaJazZCkqrFjc5nOkGVGkGNa5ixxJ+fySwHMdUz8oQochTbBE5co1zHWQR2PWwXEmKMTDLdlvNbym2RDC0ANDH6c6gxEg0BHwr8XPKDQBz2zsVtksk2yvkDDIhHNGhYjynUVX2cJxg3c5N1SxthiTaKr7C3TbQHLljPGYE7E1YjAcVe2q3Wk8wFsjW10D2TqdZtwt2AsNqoIrnGxjrD3riG6yM7ZMmW44UgFFtgqcq5hBDDvG4kBFv+mPICQJe2WbLaLAEHMIDAFJAkzIzHfaneGWOJ/lGGN5rhtSGugcoQSt8FTl1NtYsHqZY79GTwHiJVAbtwKfMwDoMrNcZj0kqFCmO5jaa1fhq9eeznv+0zMQMpWEByoYIBBYLnII0Lx0oC2Wu0UUAUUUUAUUUUAUUVw0BSeLrl4WRyOYPvEFw2lD3VtEnObSkGW26HSYFZq7xziaALbtOyiwrK961967kwS62vIrLoMkiQZ+EsHiqEZQlwEiWcr5Q11iQVWJKqFGb9Fgd1MysNiOJMt7PbtI0DlkAGSXCGRm6KrPH/AMijpQFXc8Q8VAgYdD5185tuABnvpqqliQeVaYkbC78DSLnG+K50+50LsxAtdAcSiW2JY6NksEvpHMB0FTuZxWdrfsnXKsGEDAZc+hLymadqVdxXFclw8u0GHMyKoDZvNbCCWcaBTcaesRpQFfb41xJ/yYPbKZrlouUtPqvPUOrlvzYFqSdIadDUrivHuIo+JW1hwyo1vlvkYqEbQk+87DQkKpEHfSDJD8SC2GCeYvd5qnIUCl1yT5gQoXPBEkaaGajJieMaMUtyVjJC5FOd/MTnzTlyCBoQZ0NAQOI8a4pzxltOApAKJaPLIz4fzZzq0qbpjTKAQdac/wDUXFVQzh1Zso15TLlP9XLNALFoF68MoGvJ6mRVkMbxafzNgDPZjrCFZue9qQ3lPbcTXMfxXH2cMzuga5ntxy7XMKqyEsBbV/NDgLJI0YnoBQFdjeN8WgxbyyyiUssxVVGFZ2XM0kHmYhQCJ+7716EtYq7i+KnlxbWGVy8BVyHOcgBLzOUCZHvntpMwOI4iL9pbqIbRLcxlVVibSMPfJ0uF00EmJoDV0UUUAUUUUAUUU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hQSERUUExMUFBUWFhYaGBcYGBkXGBUYGBgXGBgcFxgXHCYfHBojHBQVHy8gIygqLCwsFx8xNTAqNSYrLSkBCQoKDgwOGg8PGjUiHSQwLDYvMSksLCwpLzQsLCwqLywwKiksKjA0LCksKSwsKSwsLCwpLCwsLCksLCwsLCwsKf/AABEIAGABhgMBIgACEQEDEQH/xAAbAAABBQEBAAAAAAAAAAAAAAAAAgMEBQYBB//EAEUQAAIBAgQEAwUDCAgFBQAAAAECEQADBBIhMQUTQVEGImEyQnGBkQcjoRQzUmJyscHwFSRUgpOistFDRFOS4RY0Y4PC/8QAGwEBAAIDAQEAAAAAAAAAAAAAAAQFAgMGAQf/xAAwEQACAgEDAwIEBQQDAAAAAAAAAQIDEQQSIQUxQRNRFCJhcTKRobHRQoHB4QYk8P/aAAwDAQACEQMRAD8A9xork0FqA7RVfxXjtnDKDeuKk6KDqzHsiCWY/AVlMR9pszyMM7jobjrbB+AAY/UV45KKyzXZbCtZm8L6m6Jqo47x9cNy8yOwuNlkQAuwlixAGrDt8ayCfaFives4dR6PdaPiQoPziKl3PFqXMhxOCDhTmVrbLeynuFYIx+QNew+dZjyKbYXrNbz9i0v/AGhYULmRmu+Zh5VbTKSCSToF00PWlP8AaBhFDFndQvU23AJBAhdPMfMNB0pfDbeAxQm2li5kLHLkAa2XPnzIwlSesgU3xRcOH/J7WHtXLzLOXKMltSRD3WHsr5RAHmbLA6kDYSMP4xsPeW0nMZmL+bIwUBQ8tmI9mbTiR1FMN4+woVmzXIUZieU+i+XKdRs2dSO4OlXC8GtAq3Lt5lmGCgEE5pjtPMf/ALj3qDgPBmFtW2trZVlZpbPLkmQRJadAVBj0oA4Z4ss37nLQtmMx5WymNYzbSV80dqvKh4fhFq3BS0ikEkQAIJGUn6aVMoAooooAooooAooooAopJes7xXx1h7JZVz33UwVtDPkMxDv7Kn0Jn0r1LINHRNecYn7S7zGLdqwn7b3Ljb9VRVH400PtExQOowraeyRdtn8S2nyrS7oZxkhPX0KW1y5/uemCmMdiClt3AkqrEDvAJisfgvtNT/mLFy0CYFxJupOp1hQ40B92NK1uD4hbvIHtOrodmUgg/MdR2raS1JPsV7+JQC0WrrATDAaNCZ5Hoa7f8RBWy8q4xyo2g/T2BG8+neoFu1iuYtr8qTOEzZYzGJZQXOXVSco6TB3gzJ/o/Gz/AO4t9Pc/VP8A+iDQyHl8QeQubNwZXVIIE6gGRrsJpuz4oDZYs3dVVpy6QZ0B6kxoOtKv4fFF0C3FChDmaBBcTGmWdZX6HvXLGBxYibyHVZAWAQDrHl6jSgLTh+L5ltXylMwnK24+NSa4BXaAKKKKAKKKKAKKKRzBMUAuiaqeMeJ8PhfztwBokIAXc/BFkx67VmcR9qAOlrDk6f8AEupb+EqMxFYyko9zTZfXX+J4N5RXn9v7S7h3w9ogb5b5n8bcRUvD/anhtr63LHTMwDpOuma1MHTYgV5GcZdjGvU1W8Qlk2k0MwG9UFnxDcxChsLYzIw8t26wtoR0KquZ2HyHyp+5jGs2/wCsMLjOSPukygAjYBmJ07k9azJBZYfGo4zIwYdwfh/uPqKdzjvWOvHBsBlW4wVQCAY0JCyZMlhnn5DbSu8U/JgVQi792igQNGVcrAFjt7a69NaA2HMHcfzpSqxSNgws/fEBkY6yQxbMBA13uGQNB1ExWp4ZxEXkLKCBmYaxrlMTpQEyiiigCiiigEmsr4v8Wmx91ZCtfIkk6rZU7MwHtN2TruYFWXiTjLYWyboCmNApmXdtLag7AFt56V5jdY5XZjndiSzfpu38JgAdBArRbbswl3ZV9Q13w6jCP4pPgCS7F3LO7Bc7MZZiQGieiDNoogb6UuaSqwWHZo+gA/hSqr9RJysefBx3VLrLNTPe+zx+QUJd5ckezuV/eR2NFdFvOcu/U/sjcfMwKaZzVq2dx0udy1MVS+X+ww+cEtbJS6rtluAwyAsTOm4OhynQ9a2fgTjCeaw4i+xLm4f+ZPvMSdnA3TYCMuggZnG2oOcfBvXsQOp/fp2qKzT7LZWBDKwMMjDZgDrIMafEVMt9Si155TOguu1HT9U1LmtvP5ntFFU/hjjBxNhXaA4lbgGwddGj06j0YVbk1KydHGSkso7RUaxjkcsEdWKmGAYEqezRsakZqZMjtFJzUi7iFX2mA33MbCT+AmmQO0UhbgIkHSlV6DtIuPAk7V01ivH/ABgnLhVOjrmvfsTCp8HIM+iEdaxlJRWWab7o0VuyfZFVx7xc+KLJaLW8OCRmEq1+JkzutrtEFt9BvR4a792qr5VAjTQ/LsPUaml0xw4/dJO+X8arfip4bXk4yzq+ocZyTxnCX0HxptQwn0PQjp6igUCou5p5yUqtnu3ZefuGJxUhQw1zCCNjoRr2OtIt8Qu4a5zMM2W6x1Q/m70b81ew/THmHrtRdtlpAGaBmIBCkx7Ik6CWA16Qabw+HKH7wjmECSNiBsEnp/Hep05XTirmdFO3VzrhrZd1xx5x2z9D0fwTjEu2S4nnFpv5oz8yOsaZIjJGmWPWtIK8k4bxQ4W8t8TlHluge9aJk6dSslx8GHWvWLNzMAQZBAII2I6RUqm31I5Oi0GsWrq3dmu4uK7XDUe1jkZmVXUsvtAMCV/aAOlbieSaKTmozV5kCqKZ/KFicwgTrIjTf6V23fDbEGCQYPUb16B2iuA0GgBjWF8S+NWLvYwxjIYuXokKw3S1OhYdW2B0gna08cccazaFu2YuXpAYb20A87j11Cj9ZgelYG2gAAGgERUTUX7OF3KHq3Uvh16df4n+hHwqQWIJJZmLsTLFsxAliSToBvt86dFlZmJPc6n8aawB8k/rP/rNSKhW2yk8HKazUyna32+wm5bDbiY29D6U1eWILakMpDddxvG3XXb4U/TeITMuX9KR/ua8qsnF7V5NdF844jnj7/qSOH4u5hnNzDsEJMuh/N3I3zqNm/XGo9dq9I8OeIUxdrMAUdYFy23tW231I3U7hhoR8wPMUbWCfMB9R3FScDxJsNdW8muXR1/Ttn2h8R7Q9RHWt9V0q5bJl503qU6Zqm55i+z9v9HrYtDtQbQ7UnD3g6qymVYAg9wdQadFWR2IjlDt/P8AIFKCxXaKAKKKKAKKKKAwH2hYyb1m17qI11v2iciT6Ac01nbNsGGOigyJ0zEaj5Crfxjl/LbjOC2SzZAB21Nw6D1NUbCTLQT+70Hb/wAVHs2UzVs+X4Rz2vdWkvWpt+Z/0x/yxV6AxKsrAmYBGafQdRSBcHfXsdCPka6VB6D6UIQpBOqDcHWPVZ2g69vSorlXqLO21spZz0mvu5TrcvPdZBLkzl1jc+6v7R2FLW7AhNJ3eNW/ZB2Hqf8AzTvEPcWNJP8AlGg7bimCa2Xf9SThX39yRrGuky9Gj8bXMvbPsJ5QOpEnu2p/Ghcq7qCvUEAxJ3Wdvh/GlAUuzbzsB7qnU+o1A/ia1aV2ztSRE6XZqbdVHY2/fPbH1NL4Gfl4m5aAAW5bFwL0D2yEYgeqNb/7PWtzcWa8+8OmMdY/ZvD5ZAf4L9K23EMXeQjlWeaDMnOEy9tDv8quL4pTwj6FYsS4M/8A+in5SpzLRy6fmoDKFcA3IeWeXL7xPTWh/BbglxczsCCJnM2VgygtO8W7az6uetXAx+J/sw/xF/3o/pDE/wBmH+Iv+9RvTieb2UFvwNdKIGvhdULgAwWUIMynNOY5Wk7EsO1PN4IY5ZuJIzgtlbM2bICxOb2yocEjTzelPce45i7VrMtgKSwEwb2mvuodP2jpSuHcWuNbDXb3LeT5eWH+cJr8pmnpxG9kZ/AzsGm8PNPunzGLmVn82rhrgMiBCDStXhbORFUbKAO+wj+FU39KX/dXm9vublqfm5ip/DcXecnm2BajY8xXzfJRpWSgl2PHJvuTjXkXEMUbuIv3ZnNdcD0VPu1H0X8a9cavFMOrctfdzE77mGMn066/CtGpjKUcIo+s1zsp2x7Z5+iRJyg6MQq+8SQPkJ603bcDyyNzEEEHXpH7q6lhV2A/efmTXbllTuAfkKguyGzZtOWep0/oegoP7/6FUl7wX1J2HeuWLAzZSXynbzHQgbfCB+FdVAC0CPMR8ANN6OjbWrW+A9FGuhamUsxb7ef7gkxElZ3jc/Fhr8h+NJbDKegpyisJWzl5NE9bqLGvmfHZLt+QvDYdGkFYIGuUlcw2kCYHWt/4DxObBopbMbRe0TMzy2IWfXLlrzi2uaWkwRGXbQEjUfz0rd/Zsfub46DEGB0H3VkmPmTVnVqFNKGOV3Ow6dr1c1S4/Mly17mtNZNvBTm3k5qQG3CZWZczsRccNmYkuD2lRWj4jiLiAcq1zSTqM4SB313+FQhxDE/2Yf4i1tcU+5dp4Ko+CCWzG77wM+YtAdSNS0yFRFk/rHrTdvwK2VA16Y1J8xls1vMwltCVtkfFyauv6QxP9mH+Iv8AvUTi3GMVbsuwsZSBofzsHb83bOZt+lY+nEy3yKlvs/cgA3UyqmXKEIB1BbMJ6nOf7/oKkN4JuTIvgGGM5WlWPMnL5tEJuAkHU5AO0L4Pxq9cQm9c5J6eRTPfyiW/Gpw4pe9z73/6Lqf5mOWnpRPfUkS+BcGGGQoDMuzddAYAGs7BR8TJqyY1W8Ox2Id4uYcW1j2+Yra9sg1H1qycVmlg1t+TyzxLjTdx18zItFbK+mUBrn1d4/uCqy4xiBqT21+ddxd/7293a/iN+p5raD5D5CkrhgN/Mes6/gelVdqxZukcH1BOOpdtvvwvt/gThyAI1GrROhIk+u4609FNthlPuj937vjSSuX3nK9hBIPQAkbE6SZrXhWz+XjJDlGvVW5g9rfv2/MddwBJMD957D1ppUJOaSv1mO0bfM6/CBRataktqQYHU7A7nrr0Ap4mjbpk0u545rT5hDl+/wDAy+EU7gn1kzQqhTBeJMjXSBA2PqJ+dPUypzNMkKJX1OoJIPTt8q9qtxLM+Ue0WyllWS+X/wBjBv8A7Osdmwpt5s3JuMgP6mjp9FfL/drWVhPs30fFAbTZMepVwT31yj6VuhVtCSkso7/Sz9SmMl5S79ztFFFZEkKKKKAKKKKA85+0OzlxFl9ctxMs9A1py6g/EXWP9w9qoIr0jxZwX8pw5VQC6EPbnSWWfLPTMCy/OvN7SZhKMG7qxh1OxVv1gZBkbg1F1FE7cOPg53rHTbtS1ZVzjwFETXHbL7SlfiNPqNKRcvQPKrHtoQJPqarnVNPlHLfBaiE8Sg1gmWrWe0k7wCD6iRrUO5fCmGkHtv8AjtSlByhWbQACF0HzI1P4fCuhANgPpFTdVfTbjjlFz1TXaPUbflbkklnt/Im1eVjq6oP2gW/2HxqdcfJbJtpngSFUiW11gnQnr6xUWaVZxATOWMKFzHrBmDAHfywO4qToNRBS2KOM+e5P6Fr6fU9CNe3PnOWX/gN1v4rmocyW7GhH6V1hA9CBZaQdRNehRWP8JeHL2GIughfyiXxFlvccjyNbIHtgBUZTod5kaof7RAl67be0w5WfMQwP5v28uaAYD2IBI/O+gmRZLdJs6WTy8mziuxWLsfafh21Nu8JDssBWJVFRiTDeUnPEHtOgIJ2Np5AJBBjYxI9DGk/CsDEVloiu0UBzLRFdooBJFeQY6xy8RctHTlvcA9QzC4D81dI+dewGsN4/4SFZcTssBLrDdIP3dzY7Fip9GE7V5KLnFxXkjauh30yrTxkylEUAE+yyXPgQrf8AaT/Gks8bhgexUz+6qiensg8NHA29M1NTw45+3P7BceIPZlP0YfwJp/FWcpZvdJ17g9fjP13qK5JMAEQQSW09Rp32NLZZMmWPr0+A2Fb4WQhS67FyyfVdVp9JLT6hZk328ojXeLW13JjvlOUfFogVKwN+08NzFbsBqs9NSBJ+gpWao13h6MZgqT1UlT/l3/GtdF0KpZccmjQazTaee515fu3n+B2ztr3b/Uda9D+z7DZcGrGQbrPc17M3l/yha8y4fw6/cuCwjq+fMxL+XLaUkOxuKNP0ZiZcGvU8Fx0WwiXMPcsCFVCo5tqPZULctTA0HtBal01tScn5Oj6ZpHXbZc/6nx9nyX0URQDRNSi8OxXCK7RQHIoy12igORQ1drhoDyDjtjl4++h/TNxfVbgD/wCo3Pp6U1Nar7SeFwExagxb8l2OlsnRyOoQlpHZyelZBb2hMEqsSR0n0Os/Car9TTOUty5OO6xobZ37oLOUO0i8PKfgf3UC+vcD46H6GkXLs+VdSfiABsZP121qHGLzyUNVM3LLWPf2QpnA80iDExr+A+H4Vw4xB76n4GfwGtAwq9dfw/d8etOC2B0H0FbLXXKWUbbHRny/0yM88NOoEdCQJ7a7AetI4dildWjQqzBl/RM6bdI2O1SSo9KhHCszBLX55ny2jG5IEhu6gHO3YBjvE5rFkdsVgk0Vw1MZV1prtj9j0H7OsLFq9c/6l0gfs2lCaHtnz/StiKz/AIVxCpaTDMhtXbKAG22uYAwbiN76MZM7gnUCtAKs4Lakju6K1VXGC8I7RRNE1kbgoomigCiiigOEVhfGHg8lziLCBs2t22AJJ/6lv9buvvRI133UVzesZR3LBqtqjbFxkeN4e+YBtsY7GSAeoIOoPpoRRevksCRGhGmomd+49a9H414NsYhi/mtXSI5luAT+2pBV/mJ9ay2L8DYpPYNm8vxNpvmCGX8RUaauUXDOUyhu0uthB1KW+t+G+SiDA7a/DWiKs7fhbFR58FmImDnsnTp5s8/OpNjwHiHiUsWB1l3usPgiZU7e9WPwKxlSIr/442k1Z+a5KG44UZmMAdT/ADr8KvOCeEb7f1llylWQ2bLQCcpnPdzbHU5V6aMdYjTcE8CYfDsLhXm3htccDy/sKPKnxGvrWiC1sp06rec8ln0/pMdJLe3mRnPyzGW7bE20fL2gkn4Ie+hH609KexD4gs+XD2yJiWAGaUEzrqJAB7wBruHcb4WW4zsbtxc5kqphT5Cuo67zSLvhQGfv74nN75gBoMAdhB+RPpUkuhFw31t5hh7RcNc8qgGUCnIRrqTCgj91L/LMZ5hyU0WV8w1OXY+byiRvrrptrSsT4cJthFu3B94GJLEmIgga9f40DwsMxPOvakkDNosiIH89aAn8NuXSG5qqpkRBkEQPU9ZqbTOFw+RFWS2UASdzA609QBRRRQBTWIsB1KsAykEEESCCIII6jWnCa5moDyvj3hVsISSOZhp8rkZmsg+7dO+UdH7aHuYFp2WCrGOxJZT8NZHyNexMtZXiPgCy8tZY4dtdFAa2Sd5tnb+6RUeVc4vdW8FLqNBap+rpZ7X7eDBC9E5tJJIO4M6nX09elOBp2I+VXWM8DYwAxyLnYq7Wz6GGUj/NSl8JYpjrhbIJ3LXVj/IhNaY6T1MynLDK2PRLNQ3O57ZZ+6ZSGuWQ1x+XZXm3Tso939Zz7i+p6bSa1OD+zgkzeuIgn2bKan0Ny5J+iitZwzg1nDrls21QTJgase7Hdj6k16tGk+Xk3Vf8ehCSc55X2wUXDuA2sFh4vXJuXMme7l0JQ5lVVgxbBnTrJnU03kw52xd4RmDRmE+wDOnSV06T8a1V/Cq5UsobKSRImDEfxpJwVvqidfdHWJ/cPpU06VLHCM7ev2HELfuHJbaSoJIW0SWM99x1nIp6ax71vDLP9auLrr7WphlAOmo8xMenatYMDb/QTYj2RsfaG3XrTZ4RazZuWsgEbCNTJ02metD0ouF8Sw1py3NcZswyMrCZZrhIGvcj5VqAaYGAt6eRNP1R/PU/WpFAFFFFAFFFFANX7IYEEAgggg7EHQg+leWcf8KnBuTlDYbTJc62dZCXDvlBjK/YQYIk+rk0i5aBBB2O47g7zWE4blgjanTxvg4N4+qPGrloxAJ+esfA9KDiPMc3lzERMRsBAI+BPTetzxT7PEPmw78k6nIRntT6LMp/dMelZzGeEsYsg2A4/StXFO3ZbmUz6a1DlXbt2N5TOZs6fqq4un8UG+67lbRUi34cxRJnB3QSe9tRtr/xIG37qscJ9n+JuGbhSwsbZmuvvMgKVUHpqzfCsfg3nuRI9EtlY4dl7spHuQQIJYmFUCWY9lUak1oeG+D8RaFu8wuG6Q8pZdENnMQyjO+jag5yN4UAMBrqeBeEcPhSWtrNwiDcbVyOw6KvooAp3E8CzMWDsCWB3IgSuYCPRco7BjUmmlVHSdO6bHR5ecyZSOeKEk/cJDvBCqfJmULqzdpPQzEjSgPxVswPIQyxQAKcwHLAEltoZiWiQdNoJtH8KKf+Ld3k6jUeYAEnp5vwFOv4ZVgn3lwFARmBAJBbNqfwFSC2KG3/AEpbtMzQ5VToyozP920nyHcMqwq75j8nrOI4jdsWXSEYi5n5ltQ350hJUt5TywG00mrpPDahHUXbozrlJzEkbaidjv8AWmz4WHS/e13ObU95Pc/hr3oClc8VCMVFovDZUbIYkyGzZhOhKgGBtNd4j/ShhU5fm5ubLkXIAIt5SWzTs06xNXD+GiFcJdfM4QAsScoVp3mSPSepoTwqJB517QKIzaSOveSdaAvJoqNgMDykyZmbUmW1OpmigJJrFnxVfQYlMlxrqYhgpazdyLhy6LnBVQLmVSWyqZMHtW1ooDBjxfjz/wAmFbklsrLdgHlh85cSMuaU5UZ+s71L4L4mxd7EWkfDcu01oMzsrKxaGnKJZRBVRlJ1zAzsKm8e4viLd3JZQN5FIBDEGTczHy6+XlovabwnpNTivGOMtkBsJOjliBcC6KWWGIjSADO/SNBQCF8YY/Qfkgn8oNssVuC2EEEQdWMgnz5QARsd6r7vi/iXNZlsNAyjl8m5lRpvghmOrxltnMpCmRETVnhvF2LuiUsqycwW86LdlvOwLgMNFATUHXzbjct8O8R49DaS5h3vFySz5WTdUYKukLGY+1PskUAm54w4iBAwisc6gNkuhQC19dRqfMbKEEeyLokHQl2x4mx7X7KvaVLb3fMwtXDlt8zEW8rEnc8qy2fQDmbRrU7wzxvEXrxF4QGDkLkZMgVbEQLgDEFrlxddyhjQVrBQHaKKKAKKKKAKKKKAKKKKAaxQYo2QgNlOUnYNGhPpMV5/h8LxK3Z+6TEi5K8w3b1q+XuC0/mtB2ISybuTMNDl2VYr0Q1mPFnCr11lNtDcHLYKucoLdwsCLhAdCdARIMruAaAocff4vbW5cmQouNlC2iAAb4GWPMQFWww0Jk6zTtjE8WK2Sqkg3JY3BaDG2eXpdVSI3ukFdYCyJmpGMwXFDlCsCpFzPrbjUuFAMBoAFog6nVpjrKw2G4ity0WcuvMU3BNoeVlXPqFmFbNAAJPcUBVXU4rCOpu5+SQ4bkZRc5touVVDr5Obkk9IMGp3DbPETjLZvlzbVGBIyLaJazZCkqrFjc5nOkGVGkGNa5ixxJ+fySwHMdUz8oQochTbBE5co1zHWQR2PWwXEmKMTDLdlvNbym2RDC0ANDH6c6gxEg0BHwr8XPKDQBz2zsVtksk2yvkDDIhHNGhYjynUVX2cJxg3c5N1SxthiTaKr7C3TbQHLljPGYE7E1YjAcVe2q3Wk8wFsjW10D2TqdZtwt2AsNqoIrnGxjrD3riG6yM7ZMmW44UgFFtgqcq5hBDDvG4kBFv+mPICQJe2WbLaLAEHMIDAFJAkzIzHfaneGWOJ/lGGN5rhtSGugcoQSt8FTl1NtYsHqZY79GTwHiJVAbtwKfMwDoMrNcZj0kqFCmO5jaa1fhq9eeznv+0zMQMpWEByoYIBBYLnII0Lx0oC2Wu0UUAUUUUAUUUUAUUVw0BSeLrl4WRyOYPvEFw2lD3VtEnObSkGW26HSYFZq7xziaALbtOyiwrK961967kwS62vIrLoMkiQZ+EsHiqEZQlwEiWcr5Q11iQVWJKqFGb9Fgd1MysNiOJMt7PbtI0DlkAGSXCGRm6KrPH/AMijpQFXc8Q8VAgYdD5185tuABnvpqqliQeVaYkbC78DSLnG+K50+50LsxAtdAcSiW2JY6NksEvpHMB0FTuZxWdrfsnXKsGEDAZc+hLymadqVdxXFclw8u0GHMyKoDZvNbCCWcaBTcaesRpQFfb41xJ/yYPbKZrlouUtPqvPUOrlvzYFqSdIadDUrivHuIo+JW1hwyo1vlvkYqEbQk+87DQkKpEHfSDJD8SC2GCeYvd5qnIUCl1yT5gQoXPBEkaaGajJieMaMUtyVjJC5FOd/MTnzTlyCBoQZ0NAQOI8a4pzxltOApAKJaPLIz4fzZzq0qbpjTKAQdac/wDUXFVQzh1Zso15TLlP9XLNALFoF68MoGvJ6mRVkMbxafzNgDPZjrCFZue9qQ3lPbcTXMfxXH2cMzuga5ntxy7XMKqyEsBbV/NDgLJI0YnoBQFdjeN8WgxbyyyiUssxVVGFZ2XM0kHmYhQCJ+7716EtYq7i+KnlxbWGVy8BVyHOcgBLzOUCZHvntpMwOI4iL9pbqIbRLcxlVVibSMPfJ0uF00EmJoDV0UUUAUUUUAUUU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Compaction and Cem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Cementation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Loose sediments are glued together by natural glue</a:t>
            </a:r>
            <a:endParaRPr lang="en-US" sz="5400" dirty="0"/>
          </a:p>
        </p:txBody>
      </p:sp>
      <p:pic>
        <p:nvPicPr>
          <p:cNvPr id="15362" name="Picture 2" descr="http://astro.wsu.edu/worthey/earth/html/im-geology/grain-compa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Igneous Rock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80772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Magma in Earth’s crust that has risen to the surface, cooled and solidified</a:t>
            </a:r>
            <a:endParaRPr lang="en-US" sz="5400" dirty="0"/>
          </a:p>
        </p:txBody>
      </p:sp>
      <p:pic>
        <p:nvPicPr>
          <p:cNvPr id="14338" name="Picture 2" descr="http://library.thinkquest.org/05aug/00461/images/igne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433286"/>
            <a:ext cx="5029200" cy="3424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Metamorphic Rock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Rock is changed by heat and pressure</a:t>
            </a:r>
            <a:endParaRPr lang="en-US" sz="5400" dirty="0"/>
          </a:p>
        </p:txBody>
      </p:sp>
      <p:sp>
        <p:nvSpPr>
          <p:cNvPr id="13314" name="AutoShape 2" descr="Metamorphic r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ttp://library.thinkquest.org/05aug/00461/images/metamor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004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Sedimentary Rock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4724400" cy="5943600"/>
          </a:xfrm>
        </p:spPr>
        <p:txBody>
          <a:bodyPr>
            <a:normAutofit fontScale="92500"/>
          </a:bodyPr>
          <a:lstStyle/>
          <a:p>
            <a:r>
              <a:rPr lang="en-US" sz="5400" dirty="0" smtClean="0"/>
              <a:t>Natural resource</a:t>
            </a:r>
          </a:p>
          <a:p>
            <a:r>
              <a:rPr lang="en-US" sz="5400" dirty="0" smtClean="0"/>
              <a:t>Used as tools and weapons</a:t>
            </a:r>
          </a:p>
          <a:p>
            <a:r>
              <a:rPr lang="en-US" sz="5400" dirty="0" smtClean="0"/>
              <a:t>Used in buildings, roads and monuments</a:t>
            </a:r>
            <a:endParaRPr lang="en-US" sz="5400" dirty="0"/>
          </a:p>
        </p:txBody>
      </p:sp>
      <p:pic>
        <p:nvPicPr>
          <p:cNvPr id="10242" name="Picture 2" descr="http://blessan.files.wordpress.com/2010/03/sedimentary-rock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738938" cy="2895600"/>
          </a:xfrm>
          <a:prstGeom prst="rect">
            <a:avLst/>
          </a:prstGeom>
          <a:noFill/>
        </p:spPr>
      </p:pic>
      <p:pic>
        <p:nvPicPr>
          <p:cNvPr id="10244" name="Picture 4" descr="http://2.bp.blogspot.com/-q-gBQyZPyeA/ThpObt3pbKI/AAAAAAAAAMI/wTgMYx0FMxQ/s1600/sediment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1" y="4191000"/>
            <a:ext cx="3429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Tectonic Plates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1534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>
                <a:latin typeface="Century Gothic" pitchFamily="34" charset="0"/>
              </a:rPr>
              <a:t>Pieces of the lithosphere that move around on top of the </a:t>
            </a:r>
            <a:r>
              <a:rPr lang="en-US" sz="4000" dirty="0" err="1" smtClean="0">
                <a:latin typeface="Century Gothic" pitchFamily="34" charset="0"/>
              </a:rPr>
              <a:t>asthenosphere</a:t>
            </a:r>
            <a:r>
              <a:rPr lang="en-US" sz="4000" dirty="0" smtClean="0">
                <a:latin typeface="Century Gothic" pitchFamily="34" charset="0"/>
              </a:rPr>
              <a:t> </a:t>
            </a:r>
          </a:p>
          <a:p>
            <a:r>
              <a:rPr lang="en-US" sz="4000" dirty="0" smtClean="0">
                <a:latin typeface="Century Gothic" pitchFamily="34" charset="0"/>
              </a:rPr>
              <a:t>Fit together like a jigsaw puzzle</a:t>
            </a:r>
          </a:p>
          <a:p>
            <a:r>
              <a:rPr lang="en-US" sz="4000" dirty="0" smtClean="0">
                <a:latin typeface="Century Gothic" pitchFamily="34" charset="0"/>
              </a:rPr>
              <a:t>Move a few centimeters each year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Century Gothic" pitchFamily="34" charset="0"/>
              </a:rPr>
              <a:t>Plates float on the </a:t>
            </a:r>
            <a:r>
              <a:rPr lang="en-US" sz="4000" b="1" dirty="0" err="1" smtClean="0">
                <a:solidFill>
                  <a:srgbClr val="7030A0"/>
                </a:solidFill>
                <a:latin typeface="Century Gothic" pitchFamily="34" charset="0"/>
              </a:rPr>
              <a:t>asthenosphere</a:t>
            </a:r>
            <a:r>
              <a:rPr lang="en-US" sz="4000" b="1" dirty="0" smtClean="0">
                <a:solidFill>
                  <a:srgbClr val="7030A0"/>
                </a:solidFill>
                <a:latin typeface="Century Gothic" pitchFamily="34" charset="0"/>
              </a:rPr>
              <a:t> like ice in water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</a:rPr>
              <a:t>Global Positioning Systems (GPS) </a:t>
            </a:r>
            <a:r>
              <a:rPr lang="en-US" sz="4000" dirty="0" smtClean="0">
                <a:latin typeface="Century Gothic" pitchFamily="34" charset="0"/>
              </a:rPr>
              <a:t>are used to prove plate movement</a:t>
            </a:r>
            <a:endParaRPr lang="en-US" sz="4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classconnection.s3.amazonaws.com/732/flashcards/765732/jpg/rock-cycle11317168661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27432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Rocks and </a:t>
            </a:r>
            <a:br>
              <a:rPr lang="en-US" sz="115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115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Soil </a:t>
            </a:r>
            <a:endParaRPr lang="en-US" sz="115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1266" name="Picture 2" descr="http://science.k12flash.com/rock_mineral_cryst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0"/>
            <a:ext cx="5638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Soil Importance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Provides minerals and other nutrients for plants</a:t>
            </a:r>
          </a:p>
          <a:p>
            <a:r>
              <a:rPr lang="en-US" sz="5400" dirty="0" smtClean="0"/>
              <a:t>All animals get energy from plants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Soil Damage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Poor farming techniques or by over grazing</a:t>
            </a:r>
          </a:p>
          <a:p>
            <a:r>
              <a:rPr lang="en-US" sz="5400" dirty="0" smtClean="0"/>
              <a:t>Overused soil can loose nutrients and become infertile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ore.jacksonkayak.com/product_images/uploaded_images/reduce-reuse-recycl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224" y="1905000"/>
            <a:ext cx="4548776" cy="42910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417638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Conservation and Stewardship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3886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 smtClean="0"/>
              <a:t>The careful use and preservation of Earth’s natural resources</a:t>
            </a:r>
          </a:p>
          <a:p>
            <a:r>
              <a:rPr lang="en-US" sz="5400" dirty="0" smtClean="0"/>
              <a:t>Reduce, reuse, recycle</a:t>
            </a:r>
          </a:p>
          <a:p>
            <a:pPr>
              <a:buNone/>
            </a:pP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Contour Plowing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3276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Growing crops up and down hill</a:t>
            </a:r>
          </a:p>
          <a:p>
            <a:r>
              <a:rPr lang="en-US" sz="5400" dirty="0" smtClean="0"/>
              <a:t>Rain flows down the gaps in the crops</a:t>
            </a:r>
            <a:endParaRPr lang="en-US" sz="5400" dirty="0"/>
          </a:p>
        </p:txBody>
      </p:sp>
      <p:pic>
        <p:nvPicPr>
          <p:cNvPr id="4" name="Picture 4" descr="http://gis.lrs.uoguelph.ca/agrienvarchives/pics/contour_plo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460549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Terracing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3962400" cy="5943600"/>
          </a:xfrm>
        </p:spPr>
        <p:txBody>
          <a:bodyPr>
            <a:normAutofit fontScale="92500"/>
          </a:bodyPr>
          <a:lstStyle/>
          <a:p>
            <a:r>
              <a:rPr lang="en-US" sz="5400" dirty="0" smtClean="0"/>
              <a:t>Changes one steep hill into a series of small, flat fields</a:t>
            </a:r>
          </a:p>
          <a:p>
            <a:r>
              <a:rPr lang="en-US" sz="5400" dirty="0" smtClean="0"/>
              <a:t>Looks like stairs</a:t>
            </a:r>
            <a:endParaRPr lang="en-US" sz="5400" dirty="0"/>
          </a:p>
        </p:txBody>
      </p:sp>
      <p:pic>
        <p:nvPicPr>
          <p:cNvPr id="4" name="Picture 10" descr="http://api.ning.com/files/GmhXgobSNmjHtddPEVzwovGVfwuWE3Trm0I7MyT1OwM0WuDEV73r97u9devgdMfuOo947AJXRTNL2qQyU965uEzjrZbhe6BE/riceterrace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189772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Crop Rotation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Farmers plant different crops on the same soil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Cover Crops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Crops that are planted between harvests</a:t>
            </a:r>
          </a:p>
          <a:p>
            <a:r>
              <a:rPr lang="en-US" sz="5400" dirty="0" smtClean="0"/>
              <a:t>Replaces nutrients</a:t>
            </a:r>
          </a:p>
          <a:p>
            <a:r>
              <a:rPr lang="en-US" sz="5400" dirty="0" smtClean="0"/>
              <a:t>Prevents erosion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Continental Drift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8153400" cy="48006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The hypothesis that states that the continents once formed a single landmass, broke up and drifted to their present locations</a:t>
            </a:r>
          </a:p>
          <a:p>
            <a:r>
              <a:rPr lang="en-US" dirty="0" smtClean="0">
                <a:latin typeface="Century Gothic" pitchFamily="34" charset="0"/>
              </a:rPr>
              <a:t>Discovered by Alfred </a:t>
            </a:r>
            <a:r>
              <a:rPr lang="en-US" dirty="0" err="1" smtClean="0">
                <a:latin typeface="Century Gothic" pitchFamily="34" charset="0"/>
              </a:rPr>
              <a:t>Wegnener</a:t>
            </a:r>
            <a:r>
              <a:rPr lang="en-US" dirty="0" smtClean="0">
                <a:latin typeface="Century Gothic" pitchFamily="34" charset="0"/>
              </a:rPr>
              <a:t> 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7172" name="Picture 4" descr="Breakup of Pangae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814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Evidence of Continental Drift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8229600" cy="46482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Continents fit together (South America and Africa)</a:t>
            </a:r>
          </a:p>
          <a:p>
            <a:r>
              <a:rPr lang="en-US" dirty="0" smtClean="0">
                <a:latin typeface="Century Gothic" pitchFamily="34" charset="0"/>
              </a:rPr>
              <a:t>Fossils of plants and animals were found on different continents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6146" name="Picture 2" descr="https://encrypted-tbn1.gstatic.com/images?q=tbn:ANd9GcQM5LY6pjU0cud8zno1uCMsFIhyHiidqKRW88C5HgOH4S4CYEu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400853" cy="3048000"/>
          </a:xfrm>
          <a:prstGeom prst="rect">
            <a:avLst/>
          </a:prstGeom>
          <a:noFill/>
        </p:spPr>
      </p:pic>
      <p:pic>
        <p:nvPicPr>
          <p:cNvPr id="6148" name="Picture 4" descr="https://encrypted-tbn0.gstatic.com/images?q=tbn:ANd9GcR5ygQJxljMfl-vtYCLHsIw78Q1J9I3fPtEXAswcb2aVjGsO_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667" y="3048000"/>
            <a:ext cx="4741333" cy="320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4"/>
              </a:rPr>
              <a:t>http://www.youtube.com/watch?v=Np9ADpKnBSY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Pangaea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8153400" cy="48006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Continents joined as a single landmass </a:t>
            </a:r>
          </a:p>
          <a:p>
            <a:r>
              <a:rPr lang="en-US" dirty="0" smtClean="0">
                <a:latin typeface="Century Gothic" pitchFamily="34" charset="0"/>
              </a:rPr>
              <a:t>Means “all Earth” or “all Land”</a:t>
            </a:r>
          </a:p>
          <a:p>
            <a:endParaRPr lang="en-US" dirty="0">
              <a:latin typeface="Century Gothic" pitchFamily="34" charset="0"/>
            </a:endParaRPr>
          </a:p>
        </p:txBody>
      </p:sp>
      <p:pic>
        <p:nvPicPr>
          <p:cNvPr id="5122" name="Picture 2" descr="https://encrypted-tbn0.gstatic.com/images?q=tbn:ANd9GcTC-XYv05bx-cZ17xZxBdOswb6EqjW7MXFkH7PvnEcS6m23PmAm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4118264" cy="3124200"/>
          </a:xfrm>
          <a:prstGeom prst="rect">
            <a:avLst/>
          </a:prstGeom>
          <a:noFill/>
        </p:spPr>
      </p:pic>
      <p:pic>
        <p:nvPicPr>
          <p:cNvPr id="5124" name="Picture 4" descr="https://encrypted-tbn3.gstatic.com/images?q=tbn:ANd9GcT7HBQ-9OQLibjKtjCxJYVzBYGb0KBP-vQsfH9uQsF5gVusCt1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867" y="3962400"/>
            <a:ext cx="398713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Sea-Floor Spreading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48006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The process by which new oceanic lithosphere forms as magma rises toward the surface and solidifies (becomes hard)</a:t>
            </a:r>
          </a:p>
          <a:p>
            <a:r>
              <a:rPr lang="en-US" dirty="0" smtClean="0">
                <a:latin typeface="Century Gothic" pitchFamily="34" charset="0"/>
              </a:rPr>
              <a:t>As tectonic plates move away from each other, the sea floor spreads apart and magma fills in the gap</a:t>
            </a:r>
          </a:p>
          <a:p>
            <a:r>
              <a:rPr lang="en-US" dirty="0" smtClean="0">
                <a:hlinkClick r:id="rId2"/>
              </a:rPr>
              <a:t>http://www.youtube.com/watch?v=2urcZdH9e4U</a:t>
            </a:r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2.gstatic.com/images?q=tbn:ANd9GcQggxBFWioNdQ9-gD4aI_5whr46_sCkSikeOR9n0D9AsNjY8l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</p:spPr>
      </p:pic>
      <p:pic>
        <p:nvPicPr>
          <p:cNvPr id="22532" name="Picture 4" descr="Seafloor sprea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Magnetic Reversal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8153400" cy="48006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When earth’s magnetic poles change places</a:t>
            </a:r>
          </a:p>
          <a:p>
            <a:r>
              <a:rPr lang="en-US" dirty="0" smtClean="0">
                <a:latin typeface="Century Gothic" pitchFamily="34" charset="0"/>
              </a:rPr>
              <a:t>Proven by the magnetic reversals on the ocean floor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3078" name="Picture 6" descr="https://encrypted-tbn2.gstatic.com/images?q=tbn:ANd9GcSHrPuVKa1nIDU0WBrWB10r7vYDLMWBhsyZcDOw_PpZLkHyEXdx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313</TotalTime>
  <Words>565</Words>
  <Application>Microsoft Office PowerPoint</Application>
  <PresentationFormat>On-screen Show (4:3)</PresentationFormat>
  <Paragraphs>120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Solstice</vt:lpstr>
      <vt:lpstr>Plate  Tectonics </vt:lpstr>
      <vt:lpstr>A Guide to Taking Cornell Notes </vt:lpstr>
      <vt:lpstr>Tectonic Plates</vt:lpstr>
      <vt:lpstr>Continental Drift</vt:lpstr>
      <vt:lpstr>Evidence of Continental Drift</vt:lpstr>
      <vt:lpstr>Pangaea</vt:lpstr>
      <vt:lpstr>Sea-Floor Spreading</vt:lpstr>
      <vt:lpstr>Slide 8</vt:lpstr>
      <vt:lpstr>Magnetic Reversal</vt:lpstr>
      <vt:lpstr>Plate Boundary</vt:lpstr>
      <vt:lpstr>Slide 11</vt:lpstr>
      <vt:lpstr>Slide 12</vt:lpstr>
      <vt:lpstr>Slide 13</vt:lpstr>
      <vt:lpstr>Slide 14</vt:lpstr>
      <vt:lpstr>Slide 15</vt:lpstr>
      <vt:lpstr>Plate Tectonics Foldable</vt:lpstr>
      <vt:lpstr>Rock Cycle</vt:lpstr>
      <vt:lpstr>Rock</vt:lpstr>
      <vt:lpstr>Value of Rocks</vt:lpstr>
      <vt:lpstr>Rock Cycle</vt:lpstr>
      <vt:lpstr>Weathering</vt:lpstr>
      <vt:lpstr>Sediment</vt:lpstr>
      <vt:lpstr>Erosion</vt:lpstr>
      <vt:lpstr>Deposition</vt:lpstr>
      <vt:lpstr>Compaction</vt:lpstr>
      <vt:lpstr>Cementation</vt:lpstr>
      <vt:lpstr>Igneous Rock</vt:lpstr>
      <vt:lpstr>Metamorphic Rock</vt:lpstr>
      <vt:lpstr>Sedimentary Rock</vt:lpstr>
      <vt:lpstr>Slide 30</vt:lpstr>
      <vt:lpstr>Rocks and  Soil </vt:lpstr>
      <vt:lpstr>Soil Importance</vt:lpstr>
      <vt:lpstr>Soil Damage</vt:lpstr>
      <vt:lpstr>Conservation and Stewardship</vt:lpstr>
      <vt:lpstr>Contour Plowing</vt:lpstr>
      <vt:lpstr>Terracing</vt:lpstr>
      <vt:lpstr>Crop Rotation</vt:lpstr>
      <vt:lpstr>Cover Crops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</dc:title>
  <dc:creator>etosha</dc:creator>
  <cp:lastModifiedBy>etosha</cp:lastModifiedBy>
  <cp:revision>73</cp:revision>
  <dcterms:created xsi:type="dcterms:W3CDTF">2012-11-03T03:06:28Z</dcterms:created>
  <dcterms:modified xsi:type="dcterms:W3CDTF">2014-02-07T02:07:21Z</dcterms:modified>
</cp:coreProperties>
</file>