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1" r:id="rId6"/>
    <p:sldId id="259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4827E-9134-44BD-A982-8E8DF87695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CF2EA-70C0-45F5-BEEF-91D5154F7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F2EA-70C0-45F5-BEEF-91D5154F7C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BC8123-5965-4E62-B779-69DBCA7B5255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B84C0-9E8B-436D-B19A-8A9EB49240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4191000"/>
          </a:xfrm>
        </p:spPr>
        <p:txBody>
          <a:bodyPr>
            <a:noAutofit/>
          </a:bodyPr>
          <a:lstStyle/>
          <a:p>
            <a:pPr algn="ctr"/>
            <a:r>
              <a:rPr lang="en-US" sz="14500" dirty="0" smtClean="0">
                <a:solidFill>
                  <a:srgbClr val="FFFF00"/>
                </a:solidFill>
                <a:effectLst/>
              </a:rPr>
              <a:t>Plant Structures</a:t>
            </a:r>
            <a:endParaRPr lang="en-US" sz="1450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181600" cy="6858000"/>
          </a:xfrm>
        </p:spPr>
        <p:txBody>
          <a:bodyPr>
            <a:no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Transpiration</a:t>
            </a:r>
          </a:p>
          <a:p>
            <a:pPr lvl="1"/>
            <a:r>
              <a:rPr lang="en-US" sz="3600" dirty="0" smtClean="0"/>
              <a:t>Plants get rid of excess water</a:t>
            </a:r>
          </a:p>
          <a:p>
            <a:pPr lvl="1"/>
            <a:r>
              <a:rPr lang="en-US" sz="3600" dirty="0" smtClean="0"/>
              <a:t>Cool themselves in hot conditions</a:t>
            </a:r>
          </a:p>
          <a:p>
            <a:pPr lvl="1"/>
            <a:r>
              <a:rPr lang="en-US" sz="3600" dirty="0" smtClean="0"/>
              <a:t>Help in the flow of minerals and nutrients</a:t>
            </a:r>
          </a:p>
          <a:p>
            <a:pPr lvl="1"/>
            <a:r>
              <a:rPr lang="en-US" sz="3600" dirty="0" smtClean="0"/>
              <a:t>Keep a healthy moisture balance</a:t>
            </a:r>
          </a:p>
          <a:p>
            <a:pPr lvl="1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20482" name="Picture 2" descr="https://encrypted-tbn1.gstatic.com/images?q=tbn:ANd9GcTKlFeY1eIzN2KYNyW6act-efyPAoJa05Im-uorz-hOROOWDMQC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0"/>
            <a:ext cx="4495800" cy="2971800"/>
          </a:xfrm>
          <a:prstGeom prst="rect">
            <a:avLst/>
          </a:prstGeom>
          <a:noFill/>
        </p:spPr>
      </p:pic>
      <p:sp>
        <p:nvSpPr>
          <p:cNvPr id="20484" name="AutoShape 4" descr="data:image/jpeg;base64,/9j/4AAQSkZJRgABAQAAAQABAAD/2wCEAAkGBhQSEBUUExMVFRQWGBwaGRYYGRwYHRgcGhoXGBgYGxgdHyYfFxojHRcYHy8gIycpLCwtFx8xNTAqNSYrLCkBCQoKDgwOGg8PGi0gHyUyLCksLCwsLCwtLCksLCwsLCksLCwsLCwsLCksLCwsNCwsLCwsLCwsLCwsLCkpLCosLP/AABEIAMYA8AMBIgACEQEDEQH/xAAbAAABBQEBAAAAAAAAAAAAAAAAAQIEBQYDB//EAEIQAAIBAgQDBgQEBAMHBAMAAAECAwARBBIhMQVBUQYTImFxgTJCkaFSscHwFCNi0TNy4RUWJFOCkqJDY8LxByWD/8QAGwEAAgMBAQEAAAAAAAAAAAAAAAMBAgQFBgf/xAAyEQABAwMCAwYGAgIDAAAAAAABAAIDBBEhEjETQWEiUXGBkfAFFKGxwdHh8RUyQkNi/9oADAMBAAIRAxEAPwDOUUUUtWRRRRQhFFKBS5TQhJShDUjCQ63NWLJqSdL6+tTa6i6rP4FrXt+xvSHCN0NW4Ybk352/OkVTyBuP2KnSq6lXQ4PrpU9IwLAC9unPpXQoVPU7e1PjwzHTQcj7VYNKqXDdO4dES9vatPUDhnD8up386sctdqkiLGZ5rmVDw92Eyin5aMtbFnTKKfloy0ITKKfloy0ITKKfloy0ITKKeFrouHJpbpGt3KsGk7LhRUoYSmnDGlCpiPNW4Tu5R6K6GOky08EHZUtZMop+WjLVlC8yoqxw+BF9edNlwHSvLLv3UCiu5wjdK6xcPY7ioRdO4fEL3O1Su6FjtpT4kAsBzGt+VKSSQSN9P0qwGFW6EAB8PI3HU0/IdxvoR0sbmrXg2BB+IbVZ/wCzU6VtjpXPbdZX1AabKs4Xw0EHNqBt71ZRYJR51JSMAWFKBXRjhawDCxPkLiuDYJfwilXDqNgK72otTdI7lS5TLUtLanKatdQmUV0qtm44gJCK0hXcqBYerGwvSpJmRC7zZSBfZTqjcQxTRpmWJ5TcDIlrm/PxEDSmcI4uMQpZUZVBtc2s3W1t7frVhUseJG6mnBRaxys1wTtgMSC/cSxRLmzSuUygruDY3qxk7QYZVLHERBVtc5xYZr5b9L2NvSqPhnZuZOFYjDsoEsne5Re48fw60uM7PzJhMOmHjRXUp34XIrMFBHhZlK3BJ1I50oPkAz3JpawnCvl4zAYxKJo+7Jyh8wy3OgF+tPwnFYZVZkmjZUNnYMCF9TyrGp2NnOFmiMa3kxaShS4bwDLmu1gDseVWeO7FOz8QywBosQIQiK4juUvmINiFYaEXFjSJqp0bbnCYyFrjYFaTBcewjozriYWRCoZg4spbRQelyDbraus/aKHuJpYJIpzCPEokUAHkGfUL625V532n4NioOF4z+IsIy0AiDZDIAr652jUAgX033q+xfY/FT/x8hw8cBnhWKOFXDXKsSWYhQByrzVRV6u0XYvbfw/a6scAbgBbJ+NQLYSSxoxVWKs4uA+3qCdAedMTj2FabuVxEJmBt3YcZrjcW6+VVWC7Jk8R76aJHjGEiiBazWdT4rD9az2M7IY+aeJpUUmPGLLnDoqd2GuAkYTNe25Zr6c76c6OcE5fy708x42V4nbHDynEpEVMmHzeEuq95lGrKdbKDoSRoa6YjjUMccbzSxw94oIDOPsfmHnVbiOyuIDcUjXDoVxYZopQyixKZchW1xc632qLiOyeJikjlWCOe+DGHZC4UxsAdQSCCuvLWu1R/ELGwd9eixTUoPJXuK4vDHbvJo0zKWGZgLqN2HUV3w2KSRA8bK6Nsym4PvWV4f2LlikwAlCSLBFIshNiAzG4AB3A2vVr2J4O+GwndSKFIdyADfQsSv2r0kUrnnbH9LmPY1vNUeKnCLd2CqDuxtqfPnXXAZZv8Mqw01Ug2PtS//kvAgYaMqoJ7+MAE6G5Oh8qg4/gk+CgxuLPdQyOqhUguVTKw8WYgXJ9Otc405a7OQFsE124WmHADe5sf71PbhSlbW169ayHaLFYnDLhR/Eu0cxLSyuwjC2VMsferGRGpuT8Nz1qE/HcSIIlfFL3DYhkkxULd4Y0spRC5UC9ywzW5CtI4bCRpSCHusbrS4zhqI6Rl1DSE5FJsWyjxW62Fr1Ih4Cb66fpVLHj/APi+HrFiWxETviAXbKxOVIyFzAC4BO4tWe4F2kmdMGy4ySXEyYjJJASpHd3N2KgAjQXuSappiB294/ateQjf3n9L0jB46DKckqEI/dscwFn2yG/zeVTiK8u41O0uFxLPKwWLiIW4sAFuo10+W9wTzqZ2l46VOSHFOcmHDLK8wQSb2ZAIz3znnqBoLU8Tho2SuFdehd8uYLmAY6hbi5HUDciueFxscubu5FfIxRspvlYbqehFYL+I7zGcPnnxDwmXC3LAhQWzL4BcG2a+o39K5z8cnXDSnvWRTxBopJVUXjjvuDaw6ZjfercdHBXpNqS1eY8R7STphceYcQ8kUUsIhnNifGf5iB7WcDTzHvWo4A8sfEMTh3nkmRY43Bky3BYkG2UAAeVqlswJtb3n9KpiIF/fL9rTWrM8ZwSrO7OLCQDJKbgKw0KlgQQCLWPrV7xPGiGMtbMbgKvUtsKqMTxXER5RIsUveHKIxddd9ze461g+Iywloie6x32vZQwHcKubjEtjh0JZ5LBSWuU18Xj+Zbaht6ul4HGkd5muij4fhjW3lz9yaopcQI3LCKKKRA4zJsSVjsdemb70/EcOacIsXeTKurM7sEb+kdSddRtXOjlAsHAyO/491vD3srkeS0XD+MQyEJGbG1wpUrcf033FWNqyOBIaaFczFlkuquLOi5TnVuq7WNbC1digqXzsJeLEGyW8WKbai1IkynQMD6EGn1vBuqJYU1rrxLHiCEud9lHVjtRhxXPtBg1fDuzC5RSV8j1rz1e9rqhrJP8AW4BsujTgiMubvYrrwDiIxMALWLDRxbn1t571G7SdpP4dkVRmYnMw6L09Ty9KXshhEXDq4WzNfMetibXqu7aYJA0ThfE72Y9RppXFggpn/FXROBLbuAHUA9dt7eS1ySTNow8HNhn3zWrhmDqGU3DC4PkaooO1AbGGLTuz4Vb+sb+x29qusPg0jTIgsuunrWUwvCYjxB48gyKtwvQ2XUVl+HxUsnHMgJAaS3a4F9999um6fUvmbw9NskA/rwWxrlItdaY9cyneWvWuQXCrsSlRLVYTioRr6N8NkLol5qpbZ6RowdCL2660rJcWNj608UgroLOq7FcQUTLEyDK2tztz0tU3uFtbKAvSwt9Nqqu02H8CyLvG32Nv1Aq1w8wdFcbEX0qxAsCqg5IUHh2OV5HQRhCh022vYkaacq58L4NFgsOUhUkJmYX1bU3IzdN6j4wd1jFbZZND+R/Sr/L5etQ5ouDZDSbEKDw3ErNFmCAXJuuh189NakHDr+FdBpoNPIdBVRwEGKeWE7bj2/0t9KvQKlwAKGkkLi8K6XUaagWBt6dKd3QsRYWPK2/W/WumWoHEuMxQWEjeI7KurH0A1pT3tYNTjYK+VxxXGMPECpZTl3RRmt5WGgNQD2qANzDy18S5yvW3zdbA1BdYo4zeLEpFre8ii9/K9yT9ar8RNFlMUMOIYEXszWt52KnL66Vwpa6Y5a5oA7rn8JoYFqeNRPIsLxL3mV81gQLgqwBufWm4bgAfx4kK7kaL8qDoOp6ms3wLj+KBEMaCQfKDyA/rFgQK1Q4lOozSYbz/AJbhiPYgX9q0ROp538ZwN9sgkfZVNxhUUvAx/HRw7w2aQKfO11J5i6r7VsQtZ6LiCS46BkOndyKRsVIINiOR1q1xnF0RsihpJP8AlpqR/mOyD1rRTcKPW4bE/gWA/Sh1yoPaHGMGSNX7vMrM8nNUW2g6E3+1UGHHeaMZpc2qwKxaw5GQ3sL9DYVw7UTzSTKsirEQnJiRlY38TWtuKl4ODFJGBHIpj6RFQT53IIY+9cWqmEk7tTiG7W/tMaLBS17MSP8A+lBCOWhdvqLWNXPCeHSxaPP3q20uuoP+a+orPYaWUhmDzzAfEFbJInk0fP1B1psXaox6rK0qj4o5Fsw/ysBv5GtME1NTuHZcOt8H0NioIJW5hrj2ixITCSeYy/XSlwmIV1V0N1YXBqm4nJ/FzpAh/lpq7D6H6bDzPlWqophJM2U/6jtE9Bn6prJdMZaNzgea0PZuHLhYgd8t/rrVR2yOaXCxjm9//KMfqa00dgLDQDlWZDfxHE9NVgH3F/1P2rzFC4/OSVTtmh7/ADIIA9SunUtHAbCOZaPTf6Bamsxw3xcUnI5Lb7LWnrLdjm7ybEzcmYAfVm/IrWag7NPUSf8AkN83OH6KbUm8sTOpPoCtTTHNOJrjI9ZKWIuctErwAo0xqLau8hrnavolDHw4l5yd2pyTf9/WlPrTreVFvtWxIXDF4bvEZDswt78qq+y2IJjZDuhtb1v+tx7VdWFv8tUH+Djj+GUX9z/qD9aY3IIVHYIK79pcJmhzc0N/7/vyqdw7Ed5Era3I19RofyqTNCGBU7EWtVH2XlK95C26G/10P3sfejdvgjZ3imcc/lzxTDY6N7f6E/Sr/wDWoPHsJnw7i2q+Ie37NLwPFd5h1PMaH2oOWgoGHEJ3FcZ3UDyblVNh1Ow+9Y3hmElkxD92AziytO+oB+cjq19AOQFbXiWBE0Tx3y5h8Q5a7+tPwuFWJAqLZVGn6nzNcyppTUSDUeyPqU4GwVPisAmGhaU5pZVHhZ9fEdBZdl1ttVOMEFF8Q4VL3Kk6ytzZzuddl6VquMYAzRFFbKSVOYi9rEHbntUbD8FhgBkYF2AJLv4idL6cl9qy1VC6RwayzWAfVSHWWb/2iwnLxqECR2DOLBFY3LFeptoulOlxOLEZmEz5BrlIUMV5ta1h5A0uCwjTZS+x/myf1u2qjzCjl6VLxkhnb+Hh1LaSPyjU73P4j0rjMkkJDIieg/pMxzVZxWR0xkbd7GpZdZlFrK3Nl1yvb61f8P47hIlCIWVfxlWsx/Ezka+tQuD4Ve7ZWALB2D31NwbAG/8ATa3lT4k7lxHvFJfKDrlbcr/lI1HSxrQ2tdE9xaBvzyo03VjxvBscs8QzlQQyjXvENjp1Itcddaq4MLG38zDtkPMD4SejpyP0NTeA8TjhWWKSREEchCZmA8JAYAXOwJIrs8OExD3jlUSn5onAY+o2b3BrXPTtqgJYyA47glVBthQcTmQidRaRB4lHzp8y+fUVaY3g0OIUPsSLrImhsdr8mHka4ScCnHwYgEf+5GCfqCKbw3iEeFiEUs8bMt7BLk25DKL2tV6SJ0IdHUAaT3kWug52UXBcGxETvFcGGRT400ytyJW+l9jbQ1fcJ4asC2XUn4j1/wBKhx9qsMTYyZf86lB9SKk8S4ukKgk5iRdQOfnfp510Yo43xmKN1x43sqatLtZXXjfGxBESD420UfmfQUnZXhfcxXb/ABJNWvuOg+5PqTVXwvh7zSd/OP8AIn5achWjEhrl1lDohMMY3N3HvtsPAb+K2wT6pOI/lgfk+aj9pOJd1hnN9WGUep/0uab2ZwXdYZAd28R9/wDS1UmKkGMxQTeGLfoTz+trel60xlrG/wCHOipm04GXHU77NH3Kc2pD5TIdgLD8ldnkqO700tSWrbRfDRHlyVPVasBMNJXTLRlrvCwwsCTL19LUoH0pSvvfW3pSW9etVuhC36Vn+1YAVGDDvEbQXF7HW9vIgVoCvP3vUHi/BknHR7eFx+R6irscA65VHi7bBJwzionByg+G1ydrm+g9LVT47FLDjRIGBVh48tjblqOu2lWnZ3hxhjKuLMzHzGmg+1ReOdnQ4zxgK/4eTf2NXaWhxHJVOotvzVphMWskYkOisOfTz6Vm+FcTTDPKly6X8GXW/Lf0t9K02EwwEKoVFgoFjzNtbiqWfsxlnRo/gzAlea2106ioYW5BQ4OwQtDb00qNjcdHCM0jhRfTqfIDcn0qFxrjfdnJGFMhXMxY2WNeTMfrYVk8TeVxK09iRYSuREgHSNT4n9vrXKqK4RnQwXd9B4p4atQO1Mel0nt+Lumt+V6nsVmibI4ZXUgEajUG1ZVMDh1QNLj3kvoFjcanoALsT9KBwYohdM+Ej3LyynMf/wCY0B9dfKlR1M+eIAfA/wBj1IU2HJSeDcNmmQRyBoUQZWto7kaGx+VfPc8q02FwaRrkjUKo2AHPz61h1nzyrCuIxQLEDvZDlA0JACAXzHlmNW3E4RhAMmIxLS2JC3V8wG5KkWA9xvVKV0ULC5owNzceiDcp3abAmIjERHK7MiMp1V8xsCRyI6io5xau/dSWSRGGgNwWXXwtsfTeonHuLPLh44mt3rujRuvwyAnQi/wkG1xWnk7PxNhxAfhHzfMH/GD+K9zSpaZtS9xjxgHzzj+f2pBtuq7hwhjgfEyqp7xiQbZiRfKiqNySBt51XYcpisXaWJYlEbZCuhBBUklhpnXTban8afK2VdVwyKkY5GVxa/qBb/uqHxqARph4wSDnyk8yCLPr53+9Z5anhubEB2W79Tz+qkDmlgxUc6GOT+KLLvJGzEMLnK+QnYgdK4YPDpCNJZAl/wDFQAqD0dSpMbeR9qt+JYUgCSMeOPYfiXmn0Glc5cSI2jxKWytlWTo6NpqOqk3+tZOKJSBJjr++/wC6susCsw1eOaM87C/2uD9qfg8OkM0asLxM1lDa9052y/0ta1uRtVviOyuHY3CFG6xsU+ttDUabsohGuInCgg6slhY3BuUvp610YqGogkD2EHzVC4EZV5VHx3ixv3EPikbQ2+W/L1/KmcQ4+zt3WGGZju42Hp/ep3BuBiAXJzSNu36D+/OvSAacu9FnJ1YCfwjhYgjyjUnVj1P9hU6nWotSibm5TALCybRTrUWouhNop1qLUXQkt0Hp70HzPP7U5RrselAFrX32qqlNI+3Si2mmlqevr5e9Io13vy96EJtugoYdB+xTlA89NKLWG+1F0WTSuv7060W9yP1pWUW1O3604DbTyNF0LIcd4blnd3IcyMBDDyJCi7ydVXptr51AjhuxCWlk2edxcKfwqNjb8I0HOpWMxiyTSyO4RE/kxsTbQH+YRfmTp7V0w0zFQuHgdlGmYgog/wCpt/a9eWqCZJS2MYv6nv8AfJNGyjycGhRGZxmNrmQ6HTmLaL5WqNFxJ5olmkGbuwFjQ/PIdC5HM308tavouzTuc2JYMF1EKaJ18ROr29hVHgsVHHhoHkYfDcDmzNuQOup+tLkilgZZ2NXLwRcFJxGEQwKGN3MisW3Ja4ZiBzsAdKkcRxIfFlswKydzkIOjIC2a3va4qtnMkxLjU5SFQJmVQd7ubLm8xXPBcDnxGHIhjHdqbeJ7lnHxNEbCwOx5VEV3MdGM3z6KVLxHEI44sIG+FZ5GBHKNWIFuup/8av07YqzArGxiYgCQkDUnLfLe+W/OqfGYeGSfBGMMpDd20TfJksSCOuvvvUjj/BwcUn8NbOSHeO3gUAjxtba5A8PO1dNpmjB4ZBsWjqcD33quOaWdB305YgKk+ZiegRcv78qkYbs+cUrySgpmXLCCLMnPvD0JNtOgqhxmFmlMsjuAUfxxoMtyhtoDfXKARfe4qz4d2kdJe7iZsUHFlDEeF97Z7AFbXv6VkhdDx3GQE3Jt596k3su+CxpJ7uUZJl+JTpm/qXqp8qh8Tw+TCyIfhv4fIMQfsSfpXDinB8Z45cQq2+JnVwGUDYKT8IHlrSxYbESot2KoWBGa3eADYk2sdeRFZJYzG61iByupWpn7RK0efD2mIIBUXut72uu9QhwjE4nWd8ifgH9th73qsbhUquJIpz3i7FgNR+E5QLg+darhHFxOCCMkq/HGdxfmPxKeRr0dF8QEo0kAO+/gkujuei64Lh6QrlRbdTzPqakU+lreTdFrLnRXSioU2XOiulFCLLnRXSihFk0687XG33o9NzqKcRoTvbUUuvqb/Y1VSmkeXn53pH6n1A504L7kH86XKfI6/ai6hNIvz0IoU6+vP0pSNLnl0oPr5+1CE1fryJ/vSAHY6HeujA8reX79KRtDv+/3ahCpuG9l4ISWUd45JKs/iy3JNlGw397VckdeelqW2/ID8qh8U4iuHheQ65dhzJJ8Kj1OlLAZE3AsFKi9o8WyYZirpGxGUFzYC+58zbavPeH4YqRZe8IFgxjkcKB0Ggq7xDuXDyr32JYaJ8sY6Dko8zqa4zm9+9dpWUXMcfhRBv425D/MfavO1VT8w/A8PYVwLKRh8ThnNsRin0/9MoYlPkdMzDyvV/B2kwSAKk0agfCPhA9LgaVjeHLKl8QI4ksPBmUmwOwVBa7HqdfKtB2enQPM+JRROozM1hlEdjbu+gBFjzuRWqjnGGtsCeh+91BCr+1HEY0xmHxELJKdbhGDXIAC3tzOa3tVtwudlDRwBZJibzzt/hq53W4+IjYKDoByrJnhrSuqNaH4niOXxMGYtZmB1ZdK1vC+MCDu4ZY1jj+FXQ3Qk2tmB1Uk8zf1qIKhrpTc2v8Ae2f7/akjCpO1XZ2RcrtN3ksrhcmXKptrsDsB1qFg+GsWBtEGjN2is0Z100ZTe3RhWr7TJ/xGGJ2/m/8AcQlvsGqBxHCFgHTSVPh/qHND1BrJWAMnOnp++aBsuuG4Rh8UcplxKOliYmkvboRmBDDzF6sT2SHLE4j6of8A4VRT4wZI8XHvH4vMrs6H97it4NdRtyroUgiqQS9ouFBws7J2cmHwThvKRB+akVT8WjxEJEhiZXT4ZY/5i/5XHxZTzvWxw3EEeR41Pijtf36delJjOIpEUDmxkbKP7ny2HvWl/wAOjJ7F2noo1c1E7P8AHExcOddGGjr+E/26GrPLUIcLihkecDuyVOe2isBqCR1Guo61IwOLWWNXTZh9OoPnWyPWG9v1UYuuuWjLUeLiCNK0QPjQAn3/AFGn1ox/EEhClzbMwUe/P0FMsb2UXG6kZaMtK1gCSbAbmo/D8ak0YdDoftbrRndTjZd8tGWnZaMtRdTZIFA8uQ/SgLyuOYPXypRfpr9tNqG9NT+Y2qqhJbbn8pNAA89dPpenMDqBppe/nSFt7ak6gelCEirY9L6W9P8ASlAPO3n6cqH01tc7/SlYC+2/6bUITQNNPl01/fSkKi217frXQXvtoR96Rb7W0/dqEJLbEnyt51lu2mKVHw4cgKC7t5lAoUW5/HtWpVTbYE7+pqHj+DxzPG7rdo7lL7Bjl3HP4RSKiN0sZY3n+1IVHgeAPMM85aNDb+UmjEf+4+49BR2gwyJ3OGjRURizsF0uqWsD1uzDfoa1XO4G/P8AKsvxw/8AGKW5Qf8Az1rFUQsp6c6Bna/NTuVXX7ye3yRWJ83O3/aNfcVB7RvZ4QDbOTG3mhKXH761YcPTJFmfQtd2J5X119BYe1dsFwf+LjkkIsrLlgJ0Isb957kADyXzrjQxOlfpYrJnEMJ3iaaOpzIejDb25e9MUriINRo62I6HYj1BrrhcQW0YZZF0dDup/t0Nc8ImWWReRs4/6rhvuL+9KItgoVnhMKcZw+K5tJlVg/R10v8AbUc71W4bGHMY5V7uZd0PP+pD8ymrvsmP+CiuTqCfZibVJ4rwSPEqA41X4XGjqeoP6V3pqXjxtcP9rDzVbrLSYbKk4+VgzDyupzD6i/vWtwGY4WPKQGMa2J2ByjW1Y7jyzYSJ1l8aspEcqjckaK45Hz2NbrBQ5IkX8KqPoAKX8OY6N7w4WOPypKxvAcC6Y1l7wBkve4P8wc/fW9P7Z4NhKjuwyN4Rp8AFt+p1J9qkYuZZuIR9yLlD43G2h1+guKn9sMZGIe7YZnf4AOVvm8v1r0mo8Rp7wsekaCEvGMBK2Ey94CVW7EA+MDUW6XqL2MibuXKupBOikfA3U+RFtKtOFt3OEQzG2VPFfkOQ9eVqqex6XlndFKwtbKD1uTp6C/1pdzocFe3aaVXcO4e6Y8r3gEg8WYj476kW8xepPbfCNdZC10+EKAfDpck9b2+1P45KJsbEsIvIjeNhtoQbe2v1tVr2rxsaQFX1Lg5F53HzeVtPrV9R1NKppGlwTcTw+VsH3YlDHL8YB8agXAHmdBVd2GiOV2DgqdCnMHk3uPyq27PgxYNTKcuUEm/Ibj7VV9l/HippI1KwkbHmb6fqfK9UudLgr27TStTai1LRWdPXO3mf/qnW8/OilqEJAOlA09qW1RJuKxrMsLEh2Gmmh96kAnZRcBSree1ABtvrS0CoUpCv21oI/fpXAY+PvO6zjvAL5edqk1NkJthei3valrg+PjEgjLASMNF5mi10Ltbl0rJdq5e7xcJysxljZAo1LMGWw8virXiubwKWVioLLfKSNRe17Hlew+lZ6iHjM0eCkLOw9k+8IbEvmA17ldE/6ju/2FaNUAFgNBsB+lOtS1aKFkQswIWG4xgjPxdY87JaK+ZdxuffW1M4sZMKCZ1uMpCTIDlJOwYfI1wPKraKL/8AcsemHH3NaHFYVZEZHUMrCxB53rA6jbMHHY3OVN1F4Hh8mFhUDaNR9r1Nt7/3ojjCqFGwAA9tKW1dNosAFVNmgVxZlDDoRcV0pBS1KFkeCMcHiGgkXSQ+GTrbQex+xrv2ngeOaPEqodUFmB5dD99+RFcOG5sbie+YgRxHwrz6j9Caldp8XI8iYWOwMg8RPTkPTQk1r/7B32z78FmH+h7uSm8Rj/i8Ge7+cBlvpqDex/KuPZXiedDCy5HhABG1xtf1612xMn8Hg/D4igAF+ZJ3Pleo/ZbhrANPI13mAPoN/qdPpS8aD3Xx78EzOsfVV+CkODxjLIt0nbwv/wBRt92sfapXazCOHixCKGEXxKfW4Num/wBqjRq2OxZJIEUDaDmdf1KVN7VY97x4eOwaa9yel7W8r660zOsd/P34Jf8AxPdy9+KlzP8AxmDOTQuul+RHI+4qH2U4gbHDumSSIbdRfX3/ADqYsYweDNvEUW/qx/S5qF2WwDktiZWBaQaW6cz9hpS8aHd3Lx/pMzqHfzWiooopCaqRe2GH5mRbDZo3Go5bammr2xht4lmT1jY+guL6mquiuF/kJunp/K6fyrOqspO2MdvDFM34hktl672v6CqztFxaHEIpj70SIbo3dsAeuvLYHXpS0VZnxGZrg7Cq6jjcLKwwnbOIoMwfvLC6qha55kEaW966nthD+Ga/Tumv69PvWYi/lS5fkfUeR/f6VZVoqqqSN4LLaTkY5evLZKgha9tnbjB99Vz47xiJ5I5sOWMifEcjKCOhJA13HvVyvbCDpLtuI2Iv0uBrVSRfQ1X4AmNzEdt1/f751ZlZJLC61tTc+LefPl9lV1OyOQX2OPP+Vpv98IL7S25t3bWX1Fr/AEBqn4/xaOYI8YlSWM3UtGQCN99uV9fOn3orKz4lM1wOE91GxwtlWcfbKIqpKyE2BbKhIXrrz9r07/fCHkszdLRNr6X/AFrM4b+VKU+VtV8vL9+VLxjGBF1dkJ2IBI+tjr5aU+qqpY39i2k5GOX8JUMLHt7W4wfFaP8A3wj1tFORyOTc8xbdbedJJ2vX5YJm63CrY9PEdfUViJMRIqXDy35NIyKD/wBDa1FkxbSC8xcDmBoLdFUaknqdBWX56bp6J/y0atIO1rf7RM2RNV7vLn0055rdfKtUO1zc8NJ7Mh18tRcedefrgQ09mAW7IMg+XMG8J8wF+tOweImSK8baD4tQ1td7HVSOfKltqpW7FWMDDyXoY7Xx/wDKntyOTc8xa+nqdKQ9rk/5M9+YyjTzveze1YXEYuTKSGnzgZr3Qra++mhHpVjw/izsQrISdDmBUAqfmtfW3O1M+fm6eir8tGtWe18XJJiOvdnTytvSp2vg+fvIz0aNjf0Kgiqmip/yEvRHyrOqiRcUSHFB4O8COfHGykHX8I573HSpHaLisEwV4zKJU55CMuvwsTsdNLVCwuHPfOzA/wBJNLxSFmKAAlb+K3sPyvXUFY7jxs1DbtHyvbfux4rCaccJ7rHfA87fyrdO0sMuH7ufvMzLY5Y2OboykC3nUPs72gEJdGMjxD4CEJI33G6g/mKScEIQvTS1ceGYfImosTv+lIFe7gvdjcAD639MJppRxGjpk/hGI4rHHihLhy9mN5EKMu51ABGpOp02PrUntDxSGdAck6SJ8LZNNeRN9NgeoqEmHJnLEGw2NLxaJmVQoJ11t9qcKxxlibqG1yfrbfkMJXy4DHusd8D8/lWuE7SxvhxHOsjMRY5ULZh1BGl6g8B42IHdB3kkPy+HxL5leXmK6FLKQvIafpUThOHKqbghief2pIryY5H437I8efkO5MNKA9jfU/jzWk/3wg5iYDqYmsfLbek/3wh2yzZvw92bgdelveqqisX+Qm6en8rV8qzqiiiisC1IooooQoHFIGZRlUG2u+vtT+HSOykuedgLW23/AH5VMpK1mqvBwS0Y2PPr69LLPwLS8QE+CWq7iqtdWVT4fmH5EdKsaSqU83AkD7XV5ouKzTey4YGZnTM1tTpbpUikApaXI4OeXNFh3dysxpa0Am6gcVjYqMqkka3G49t6gidmdWKB2Y2W7Gy23OXYAdava4z4YOLXZf8AKbX8r9KeakGAQloxsfulcEiXiA77hZriGCUuc5AK6tkuct9hc3LOx2HKj+HyMzWChFzZLljnNxGHY7tztsKu4OFgQhDo25Ya+Lrc7nzNRp+AeAqp08TW/E/y3PQCsqfZVvcCM4gC4KgMrHfNH8Tf+f3p4wqAgOuUyMysL2KNa91Ybob7Hyqxl4YXne/wGx9cwKuv/ip9qjY7DMtu8GeOLW5HxIdCD/UthQoTIlKxhQniQMsqLuVa3jUHfa+nnSYVXRA8LoV0B/lkEA/MRf62rvDAe8C5XzRtZZd/C2oVhuRbS9XUMIUZV0A2HTy9KhSsp21nly4UDMGeWxWKTJnFtgxsPrXRMbJg4Y2eN1RpssollErIGsqsHBtlvy86u+K8EhxIUTJmCG62Zlsdr3UiucfZyBYXgyExObspd2vt8xYkbDY03UNICixvdVDdq3aIyL3aBpmjhujyGRVuCwRNWJI8hauEXbOY4fN3ad6MSICDmUEm2ttSu/nbzq+m7OQNHHHkIWLWPKzKV5aMDm19ar+IdjYzCIofADMsr3Z2LEfF4i2YEjmDRdncixULE9s5YBilmjRpICmUoTlbvCbXvqLaffSu+I7SzwnERyrEZIoRMrJmysDfwkHUEeuvlVpD2XwyxyRiO6y/4mZmZm6XYnNpy10oh7L4dUkXISJRlcs7szKNlzE3A8gaNTO73hFiq7FcfnSKNn7mN5SO7VRJMWBTMfCoBJvbyF96qcT2oxE2HjZLROmLWF9xmNxbTcA31BrWY3gUMqxq6n+V8BVmVl0toykHbzrgvZTDCFohGQjP3h8b3zi3iDFswOnWgOaOSLFV2L4sYMVMZFu0eFEjZWaxNzoFJsNt7XowvaWcSRrMsVpoWljyZvDlXNla/wAXqLelXKcChDFshYmPuiWZmzIORudd9zrXHBdl8PESUQ3ylBmd2yqd1XMxyj0qNTUWKpeGdrMQ8mE7yOIR4oNlyliwKAG5vpbUafetfVdH2fgXubJ/gX7rxN4cwAbn4thverGquIOykIoooqqlFFFFCEUUUUIRRRRQhFFFFCEUUUUIRRRRQhFNdAQQRcHcGiihCWloooQiiiihCKKKKEIooooQiiiihCKKKKEIoooo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SEBUUExMVFRQWGBwaGRYYGRwYHRgcGhoXGBgYGxgdHyYfFxojHRcYHy8gIycpLCwtFx8xNTAqNSYrLCkBCQoKDgwOGg8PGi0gHyUyLCksLCwsLCwtLCksLCwsLCksLCwsLCwsLCksLCwsNCwsLCwsLCwsLCwsLCkpLCosLP/AABEIAMYA8AMBIgACEQEDEQH/xAAbAAABBQEBAAAAAAAAAAAAAAAAAQIEBQYDB//EAEIQAAIBAgQDBgQEBAMHBAMAAAECAwARBBIhMQVBUQYTImFxgTJCkaFSscHwFCNi0TNy4RUWJFOCkqJDY8LxByWD/8QAGwEAAgMBAQEAAAAAAAAAAAAAAAMBAgQFBgf/xAAyEQABAwMCAwYGAgIDAAAAAAABAAIDBBEhEjETQWEiUXGBkfAFFKGxwdHh8RUyQkNi/9oADAMBAAIRAxEAPwDOUUUUtWRRRRQhFFKBS5TQhJShDUjCQ63NWLJqSdL6+tTa6i6rP4FrXt+xvSHCN0NW4Ybk352/OkVTyBuP2KnSq6lXQ4PrpU9IwLAC9unPpXQoVPU7e1PjwzHTQcj7VYNKqXDdO4dES9vatPUDhnD8up386sctdqkiLGZ5rmVDw92Eyin5aMtbFnTKKfloy0ITKKfloy0ITKKfloy0ITKKeFrouHJpbpGt3KsGk7LhRUoYSmnDGlCpiPNW4Tu5R6K6GOky08EHZUtZMop+WjLVlC8yoqxw+BF9edNlwHSvLLv3UCiu5wjdK6xcPY7ioRdO4fEL3O1Su6FjtpT4kAsBzGt+VKSSQSN9P0qwGFW6EAB8PI3HU0/IdxvoR0sbmrXg2BB+IbVZ/wCzU6VtjpXPbdZX1AabKs4Xw0EHNqBt71ZRYJR51JSMAWFKBXRjhawDCxPkLiuDYJfwilXDqNgK72otTdI7lS5TLUtLanKatdQmUV0qtm44gJCK0hXcqBYerGwvSpJmRC7zZSBfZTqjcQxTRpmWJ5TcDIlrm/PxEDSmcI4uMQpZUZVBtc2s3W1t7frVhUseJG6mnBRaxys1wTtgMSC/cSxRLmzSuUygruDY3qxk7QYZVLHERBVtc5xYZr5b9L2NvSqPhnZuZOFYjDsoEsne5Re48fw60uM7PzJhMOmHjRXUp34XIrMFBHhZlK3BJ1I50oPkAz3JpawnCvl4zAYxKJo+7Jyh8wy3OgF+tPwnFYZVZkmjZUNnYMCF9TyrGp2NnOFmiMa3kxaShS4bwDLmu1gDseVWeO7FOz8QywBosQIQiK4juUvmINiFYaEXFjSJqp0bbnCYyFrjYFaTBcewjozriYWRCoZg4spbRQelyDbraus/aKHuJpYJIpzCPEokUAHkGfUL625V532n4NioOF4z+IsIy0AiDZDIAr652jUAgX033q+xfY/FT/x8hw8cBnhWKOFXDXKsSWYhQByrzVRV6u0XYvbfw/a6scAbgBbJ+NQLYSSxoxVWKs4uA+3qCdAedMTj2FabuVxEJmBt3YcZrjcW6+VVWC7Jk8R76aJHjGEiiBazWdT4rD9az2M7IY+aeJpUUmPGLLnDoqd2GuAkYTNe25Zr6c76c6OcE5fy708x42V4nbHDynEpEVMmHzeEuq95lGrKdbKDoSRoa6YjjUMccbzSxw94oIDOPsfmHnVbiOyuIDcUjXDoVxYZopQyixKZchW1xc632qLiOyeJikjlWCOe+DGHZC4UxsAdQSCCuvLWu1R/ELGwd9eixTUoPJXuK4vDHbvJo0zKWGZgLqN2HUV3w2KSRA8bK6Nsym4PvWV4f2LlikwAlCSLBFIshNiAzG4AB3A2vVr2J4O+GwndSKFIdyADfQsSv2r0kUrnnbH9LmPY1vNUeKnCLd2CqDuxtqfPnXXAZZv8Mqw01Ug2PtS//kvAgYaMqoJ7+MAE6G5Oh8qg4/gk+CgxuLPdQyOqhUguVTKw8WYgXJ9Otc405a7OQFsE124WmHADe5sf71PbhSlbW169ayHaLFYnDLhR/Eu0cxLSyuwjC2VMsferGRGpuT8Nz1qE/HcSIIlfFL3DYhkkxULd4Y0spRC5UC9ywzW5CtI4bCRpSCHusbrS4zhqI6Rl1DSE5FJsWyjxW62Fr1Ih4Cb66fpVLHj/APi+HrFiWxETviAXbKxOVIyFzAC4BO4tWe4F2kmdMGy4ySXEyYjJJASpHd3N2KgAjQXuSappiB294/ateQjf3n9L0jB46DKckqEI/dscwFn2yG/zeVTiK8u41O0uFxLPKwWLiIW4sAFuo10+W9wTzqZ2l46VOSHFOcmHDLK8wQSb2ZAIz3znnqBoLU8Tho2SuFdehd8uYLmAY6hbi5HUDciueFxscubu5FfIxRspvlYbqehFYL+I7zGcPnnxDwmXC3LAhQWzL4BcG2a+o39K5z8cnXDSnvWRTxBopJVUXjjvuDaw6ZjfercdHBXpNqS1eY8R7STphceYcQ8kUUsIhnNifGf5iB7WcDTzHvWo4A8sfEMTh3nkmRY43Bky3BYkG2UAAeVqlswJtb3n9KpiIF/fL9rTWrM8ZwSrO7OLCQDJKbgKw0KlgQQCLWPrV7xPGiGMtbMbgKvUtsKqMTxXER5RIsUveHKIxddd9ze461g+Iywloie6x32vZQwHcKubjEtjh0JZ5LBSWuU18Xj+Zbaht6ul4HGkd5muij4fhjW3lz9yaopcQI3LCKKKRA4zJsSVjsdemb70/EcOacIsXeTKurM7sEb+kdSddRtXOjlAsHAyO/491vD3srkeS0XD+MQyEJGbG1wpUrcf033FWNqyOBIaaFczFlkuquLOi5TnVuq7WNbC1digqXzsJeLEGyW8WKbai1IkynQMD6EGn1vBuqJYU1rrxLHiCEud9lHVjtRhxXPtBg1fDuzC5RSV8j1rz1e9rqhrJP8AW4BsujTgiMubvYrrwDiIxMALWLDRxbn1t571G7SdpP4dkVRmYnMw6L09Ty9KXshhEXDq4WzNfMetibXqu7aYJA0ThfE72Y9RppXFggpn/FXROBLbuAHUA9dt7eS1ySTNow8HNhn3zWrhmDqGU3DC4PkaooO1AbGGLTuz4Vb+sb+x29qusPg0jTIgsuunrWUwvCYjxB48gyKtwvQ2XUVl+HxUsnHMgJAaS3a4F9999um6fUvmbw9NskA/rwWxrlItdaY9cyneWvWuQXCrsSlRLVYTioRr6N8NkLol5qpbZ6RowdCL2660rJcWNj608UgroLOq7FcQUTLEyDK2tztz0tU3uFtbKAvSwt9Nqqu02H8CyLvG32Nv1Aq1w8wdFcbEX0qxAsCqg5IUHh2OV5HQRhCh022vYkaacq58L4NFgsOUhUkJmYX1bU3IzdN6j4wd1jFbZZND+R/Sr/L5etQ5ouDZDSbEKDw3ErNFmCAXJuuh189NakHDr+FdBpoNPIdBVRwEGKeWE7bj2/0t9KvQKlwAKGkkLi8K6XUaagWBt6dKd3QsRYWPK2/W/WumWoHEuMxQWEjeI7KurH0A1pT3tYNTjYK+VxxXGMPECpZTl3RRmt5WGgNQD2qANzDy18S5yvW3zdbA1BdYo4zeLEpFre8ii9/K9yT9ar8RNFlMUMOIYEXszWt52KnL66Vwpa6Y5a5oA7rn8JoYFqeNRPIsLxL3mV81gQLgqwBufWm4bgAfx4kK7kaL8qDoOp6ms3wLj+KBEMaCQfKDyA/rFgQK1Q4lOozSYbz/AJbhiPYgX9q0ROp538ZwN9sgkfZVNxhUUvAx/HRw7w2aQKfO11J5i6r7VsQtZ6LiCS46BkOndyKRsVIINiOR1q1xnF0RsihpJP8AlpqR/mOyD1rRTcKPW4bE/gWA/Sh1yoPaHGMGSNX7vMrM8nNUW2g6E3+1UGHHeaMZpc2qwKxaw5GQ3sL9DYVw7UTzSTKsirEQnJiRlY38TWtuKl4ODFJGBHIpj6RFQT53IIY+9cWqmEk7tTiG7W/tMaLBS17MSP8A+lBCOWhdvqLWNXPCeHSxaPP3q20uuoP+a+orPYaWUhmDzzAfEFbJInk0fP1B1psXaox6rK0qj4o5Fsw/ysBv5GtME1NTuHZcOt8H0NioIJW5hrj2ixITCSeYy/XSlwmIV1V0N1YXBqm4nJ/FzpAh/lpq7D6H6bDzPlWqophJM2U/6jtE9Bn6prJdMZaNzgea0PZuHLhYgd8t/rrVR2yOaXCxjm9//KMfqa00dgLDQDlWZDfxHE9NVgH3F/1P2rzFC4/OSVTtmh7/ADIIA9SunUtHAbCOZaPTf6Bamsxw3xcUnI5Lb7LWnrLdjm7ybEzcmYAfVm/IrWag7NPUSf8AkN83OH6KbUm8sTOpPoCtTTHNOJrjI9ZKWIuctErwAo0xqLau8hrnavolDHw4l5yd2pyTf9/WlPrTreVFvtWxIXDF4bvEZDswt78qq+y2IJjZDuhtb1v+tx7VdWFv8tUH+Djj+GUX9z/qD9aY3IIVHYIK79pcJmhzc0N/7/vyqdw7Ed5Era3I19RofyqTNCGBU7EWtVH2XlK95C26G/10P3sfejdvgjZ3imcc/lzxTDY6N7f6E/Sr/wDWoPHsJnw7i2q+Ie37NLwPFd5h1PMaH2oOWgoGHEJ3FcZ3UDyblVNh1Ow+9Y3hmElkxD92AziytO+oB+cjq19AOQFbXiWBE0Tx3y5h8Q5a7+tPwuFWJAqLZVGn6nzNcyppTUSDUeyPqU4GwVPisAmGhaU5pZVHhZ9fEdBZdl1ttVOMEFF8Q4VL3Kk6ytzZzuddl6VquMYAzRFFbKSVOYi9rEHbntUbD8FhgBkYF2AJLv4idL6cl9qy1VC6RwayzWAfVSHWWb/2iwnLxqECR2DOLBFY3LFeptoulOlxOLEZmEz5BrlIUMV5ta1h5A0uCwjTZS+x/myf1u2qjzCjl6VLxkhnb+Hh1LaSPyjU73P4j0rjMkkJDIieg/pMxzVZxWR0xkbd7GpZdZlFrK3Nl1yvb61f8P47hIlCIWVfxlWsx/Ezka+tQuD4Ve7ZWALB2D31NwbAG/8ATa3lT4k7lxHvFJfKDrlbcr/lI1HSxrQ2tdE9xaBvzyo03VjxvBscs8QzlQQyjXvENjp1Itcddaq4MLG38zDtkPMD4SejpyP0NTeA8TjhWWKSREEchCZmA8JAYAXOwJIrs8OExD3jlUSn5onAY+o2b3BrXPTtqgJYyA47glVBthQcTmQidRaRB4lHzp8y+fUVaY3g0OIUPsSLrImhsdr8mHka4ScCnHwYgEf+5GCfqCKbw3iEeFiEUs8bMt7BLk25DKL2tV6SJ0IdHUAaT3kWug52UXBcGxETvFcGGRT400ytyJW+l9jbQ1fcJ4asC2XUn4j1/wBKhx9qsMTYyZf86lB9SKk8S4ukKgk5iRdQOfnfp510Yo43xmKN1x43sqatLtZXXjfGxBESD420UfmfQUnZXhfcxXb/ABJNWvuOg+5PqTVXwvh7zSd/OP8AIn5achWjEhrl1lDohMMY3N3HvtsPAb+K2wT6pOI/lgfk+aj9pOJd1hnN9WGUep/0uab2ZwXdYZAd28R9/wDS1UmKkGMxQTeGLfoTz+trel60xlrG/wCHOipm04GXHU77NH3Kc2pD5TIdgLD8ldnkqO700tSWrbRfDRHlyVPVasBMNJXTLRlrvCwwsCTL19LUoH0pSvvfW3pSW9etVuhC36Vn+1YAVGDDvEbQXF7HW9vIgVoCvP3vUHi/BknHR7eFx+R6irscA65VHi7bBJwzionByg+G1ydrm+g9LVT47FLDjRIGBVh48tjblqOu2lWnZ3hxhjKuLMzHzGmg+1ReOdnQ4zxgK/4eTf2NXaWhxHJVOotvzVphMWskYkOisOfTz6Vm+FcTTDPKly6X8GXW/Lf0t9K02EwwEKoVFgoFjzNtbiqWfsxlnRo/gzAlea2106ioYW5BQ4OwQtDb00qNjcdHCM0jhRfTqfIDcn0qFxrjfdnJGFMhXMxY2WNeTMfrYVk8TeVxK09iRYSuREgHSNT4n9vrXKqK4RnQwXd9B4p4atQO1Mel0nt+Lumt+V6nsVmibI4ZXUgEajUG1ZVMDh1QNLj3kvoFjcanoALsT9KBwYohdM+Ej3LyynMf/wCY0B9dfKlR1M+eIAfA/wBj1IU2HJSeDcNmmQRyBoUQZWto7kaGx+VfPc8q02FwaRrkjUKo2AHPz61h1nzyrCuIxQLEDvZDlA0JACAXzHlmNW3E4RhAMmIxLS2JC3V8wG5KkWA9xvVKV0ULC5owNzceiDcp3abAmIjERHK7MiMp1V8xsCRyI6io5xau/dSWSRGGgNwWXXwtsfTeonHuLPLh44mt3rujRuvwyAnQi/wkG1xWnk7PxNhxAfhHzfMH/GD+K9zSpaZtS9xjxgHzzj+f2pBtuq7hwhjgfEyqp7xiQbZiRfKiqNySBt51XYcpisXaWJYlEbZCuhBBUklhpnXTban8afK2VdVwyKkY5GVxa/qBb/uqHxqARph4wSDnyk8yCLPr53+9Z5anhubEB2W79Tz+qkDmlgxUc6GOT+KLLvJGzEMLnK+QnYgdK4YPDpCNJZAl/wDFQAqD0dSpMbeR9qt+JYUgCSMeOPYfiXmn0Glc5cSI2jxKWytlWTo6NpqOqk3+tZOKJSBJjr++/wC6susCsw1eOaM87C/2uD9qfg8OkM0asLxM1lDa9052y/0ta1uRtVviOyuHY3CFG6xsU+ttDUabsohGuInCgg6slhY3BuUvp610YqGogkD2EHzVC4EZV5VHx3ixv3EPikbQ2+W/L1/KmcQ4+zt3WGGZju42Hp/ep3BuBiAXJzSNu36D+/OvSAacu9FnJ1YCfwjhYgjyjUnVj1P9hU6nWotSibm5TALCybRTrUWouhNop1qLUXQkt0Hp70HzPP7U5RrselAFrX32qqlNI+3Si2mmlqevr5e9Io13vy96EJtugoYdB+xTlA89NKLWG+1F0WTSuv7060W9yP1pWUW1O3604DbTyNF0LIcd4blnd3IcyMBDDyJCi7ydVXptr51AjhuxCWlk2edxcKfwqNjb8I0HOpWMxiyTSyO4RE/kxsTbQH+YRfmTp7V0w0zFQuHgdlGmYgog/wCpt/a9eWqCZJS2MYv6nv8AfJNGyjycGhRGZxmNrmQ6HTmLaL5WqNFxJ5olmkGbuwFjQ/PIdC5HM308tavouzTuc2JYMF1EKaJ18ROr29hVHgsVHHhoHkYfDcDmzNuQOup+tLkilgZZ2NXLwRcFJxGEQwKGN3MisW3Ja4ZiBzsAdKkcRxIfFlswKydzkIOjIC2a3va4qtnMkxLjU5SFQJmVQd7ubLm8xXPBcDnxGHIhjHdqbeJ7lnHxNEbCwOx5VEV3MdGM3z6KVLxHEI44sIG+FZ5GBHKNWIFuup/8av07YqzArGxiYgCQkDUnLfLe+W/OqfGYeGSfBGMMpDd20TfJksSCOuvvvUjj/BwcUn8NbOSHeO3gUAjxtba5A8PO1dNpmjB4ZBsWjqcD33quOaWdB305YgKk+ZiegRcv78qkYbs+cUrySgpmXLCCLMnPvD0JNtOgqhxmFmlMsjuAUfxxoMtyhtoDfXKARfe4qz4d2kdJe7iZsUHFlDEeF97Z7AFbXv6VkhdDx3GQE3Jt596k3su+CxpJ7uUZJl+JTpm/qXqp8qh8Tw+TCyIfhv4fIMQfsSfpXDinB8Z45cQq2+JnVwGUDYKT8IHlrSxYbESot2KoWBGa3eADYk2sdeRFZJYzG61iByupWpn7RK0efD2mIIBUXut72uu9QhwjE4nWd8ifgH9th73qsbhUquJIpz3i7FgNR+E5QLg+darhHFxOCCMkq/HGdxfmPxKeRr0dF8QEo0kAO+/gkujuei64Lh6QrlRbdTzPqakU+lreTdFrLnRXSioU2XOiulFCLLnRXSihFk0687XG33o9NzqKcRoTvbUUuvqb/Y1VSmkeXn53pH6n1A504L7kH86XKfI6/ai6hNIvz0IoU6+vP0pSNLnl0oPr5+1CE1fryJ/vSAHY6HeujA8reX79KRtDv+/3ahCpuG9l4ISWUd45JKs/iy3JNlGw397VckdeelqW2/ID8qh8U4iuHheQ65dhzJJ8Kj1OlLAZE3AsFKi9o8WyYZirpGxGUFzYC+58zbavPeH4YqRZe8IFgxjkcKB0Ggq7xDuXDyr32JYaJ8sY6Dko8zqa4zm9+9dpWUXMcfhRBv425D/MfavO1VT8w/A8PYVwLKRh8ThnNsRin0/9MoYlPkdMzDyvV/B2kwSAKk0agfCPhA9LgaVjeHLKl8QI4ksPBmUmwOwVBa7HqdfKtB2enQPM+JRROozM1hlEdjbu+gBFjzuRWqjnGGtsCeh+91BCr+1HEY0xmHxELJKdbhGDXIAC3tzOa3tVtwudlDRwBZJibzzt/hq53W4+IjYKDoByrJnhrSuqNaH4niOXxMGYtZmB1ZdK1vC+MCDu4ZY1jj+FXQ3Qk2tmB1Uk8zf1qIKhrpTc2v8Ae2f7/akjCpO1XZ2RcrtN3ksrhcmXKptrsDsB1qFg+GsWBtEGjN2is0Z100ZTe3RhWr7TJ/xGGJ2/m/8AcQlvsGqBxHCFgHTSVPh/qHND1BrJWAMnOnp++aBsuuG4Rh8UcplxKOliYmkvboRmBDDzF6sT2SHLE4j6of8A4VRT4wZI8XHvH4vMrs6H97it4NdRtyroUgiqQS9ouFBws7J2cmHwThvKRB+akVT8WjxEJEhiZXT4ZY/5i/5XHxZTzvWxw3EEeR41Pijtf36delJjOIpEUDmxkbKP7ny2HvWl/wAOjJ7F2noo1c1E7P8AHExcOddGGjr+E/26GrPLUIcLihkecDuyVOe2isBqCR1Guo61IwOLWWNXTZh9OoPnWyPWG9v1UYuuuWjLUeLiCNK0QPjQAn3/AFGn1ox/EEhClzbMwUe/P0FMsb2UXG6kZaMtK1gCSbAbmo/D8ak0YdDoftbrRndTjZd8tGWnZaMtRdTZIFA8uQ/SgLyuOYPXypRfpr9tNqG9NT+Y2qqhJbbn8pNAA89dPpenMDqBppe/nSFt7ak6gelCEirY9L6W9P8ASlAPO3n6cqH01tc7/SlYC+2/6bUITQNNPl01/fSkKi217frXQXvtoR96Rb7W0/dqEJLbEnyt51lu2mKVHw4cgKC7t5lAoUW5/HtWpVTbYE7+pqHj+DxzPG7rdo7lL7Bjl3HP4RSKiN0sZY3n+1IVHgeAPMM85aNDb+UmjEf+4+49BR2gwyJ3OGjRURizsF0uqWsD1uzDfoa1XO4G/P8AKsvxw/8AGKW5Qf8Az1rFUQsp6c6Bna/NTuVXX7ye3yRWJ83O3/aNfcVB7RvZ4QDbOTG3mhKXH761YcPTJFmfQtd2J5X119BYe1dsFwf+LjkkIsrLlgJ0Isb957kADyXzrjQxOlfpYrJnEMJ3iaaOpzIejDb25e9MUriINRo62I6HYj1BrrhcQW0YZZF0dDup/t0Nc8ImWWReRs4/6rhvuL+9KItgoVnhMKcZw+K5tJlVg/R10v8AbUc71W4bGHMY5V7uZd0PP+pD8ymrvsmP+CiuTqCfZibVJ4rwSPEqA41X4XGjqeoP6V3pqXjxtcP9rDzVbrLSYbKk4+VgzDyupzD6i/vWtwGY4WPKQGMa2J2ByjW1Y7jyzYSJ1l8aspEcqjckaK45Hz2NbrBQ5IkX8KqPoAKX8OY6N7w4WOPypKxvAcC6Y1l7wBkve4P8wc/fW9P7Z4NhKjuwyN4Rp8AFt+p1J9qkYuZZuIR9yLlD43G2h1+guKn9sMZGIe7YZnf4AOVvm8v1r0mo8Rp7wsekaCEvGMBK2Ey94CVW7EA+MDUW6XqL2MibuXKupBOikfA3U+RFtKtOFt3OEQzG2VPFfkOQ9eVqqex6XlndFKwtbKD1uTp6C/1pdzocFe3aaVXcO4e6Y8r3gEg8WYj476kW8xepPbfCNdZC10+EKAfDpck9b2+1P45KJsbEsIvIjeNhtoQbe2v1tVr2rxsaQFX1Lg5F53HzeVtPrV9R1NKppGlwTcTw+VsH3YlDHL8YB8agXAHmdBVd2GiOV2DgqdCnMHk3uPyq27PgxYNTKcuUEm/Ibj7VV9l/HippI1KwkbHmb6fqfK9UudLgr27TStTai1LRWdPXO3mf/qnW8/OilqEJAOlA09qW1RJuKxrMsLEh2Gmmh96kAnZRcBSree1ABtvrS0CoUpCv21oI/fpXAY+PvO6zjvAL5edqk1NkJthei3valrg+PjEgjLASMNF5mi10Ltbl0rJdq5e7xcJysxljZAo1LMGWw8virXiubwKWVioLLfKSNRe17Hlew+lZ6iHjM0eCkLOw9k+8IbEvmA17ldE/6ju/2FaNUAFgNBsB+lOtS1aKFkQswIWG4xgjPxdY87JaK+ZdxuffW1M4sZMKCZ1uMpCTIDlJOwYfI1wPKraKL/8AcsemHH3NaHFYVZEZHUMrCxB53rA6jbMHHY3OVN1F4Hh8mFhUDaNR9r1Nt7/3ojjCqFGwAA9tKW1dNosAFVNmgVxZlDDoRcV0pBS1KFkeCMcHiGgkXSQ+GTrbQex+xrv2ngeOaPEqodUFmB5dD99+RFcOG5sbie+YgRxHwrz6j9Caldp8XI8iYWOwMg8RPTkPTQk1r/7B32z78FmH+h7uSm8Rj/i8Ge7+cBlvpqDex/KuPZXiedDCy5HhABG1xtf1612xMn8Hg/D4igAF+ZJ3Pleo/ZbhrANPI13mAPoN/qdPpS8aD3Xx78EzOsfVV+CkODxjLIt0nbwv/wBRt92sfapXazCOHixCKGEXxKfW4Num/wBqjRq2OxZJIEUDaDmdf1KVN7VY97x4eOwaa9yel7W8r660zOsd/P34Jf8AxPdy9+KlzP8AxmDOTQuul+RHI+4qH2U4gbHDumSSIbdRfX3/ADqYsYweDNvEUW/qx/S5qF2WwDktiZWBaQaW6cz9hpS8aHd3Lx/pMzqHfzWiooopCaqRe2GH5mRbDZo3Go5bammr2xht4lmT1jY+guL6mquiuF/kJunp/K6fyrOqspO2MdvDFM34hktl672v6CqztFxaHEIpj70SIbo3dsAeuvLYHXpS0VZnxGZrg7Cq6jjcLKwwnbOIoMwfvLC6qha55kEaW966nthD+Ga/Tumv69PvWYi/lS5fkfUeR/f6VZVoqqqSN4LLaTkY5evLZKgha9tnbjB99Vz47xiJ5I5sOWMifEcjKCOhJA13HvVyvbCDpLtuI2Iv0uBrVSRfQ1X4AmNzEdt1/f751ZlZJLC61tTc+LefPl9lV1OyOQX2OPP+Vpv98IL7S25t3bWX1Fr/AEBqn4/xaOYI8YlSWM3UtGQCN99uV9fOn3orKz4lM1wOE91GxwtlWcfbKIqpKyE2BbKhIXrrz9r07/fCHkszdLRNr6X/AFrM4b+VKU+VtV8vL9+VLxjGBF1dkJ2IBI+tjr5aU+qqpY39i2k5GOX8JUMLHt7W4wfFaP8A3wj1tFORyOTc8xbdbedJJ2vX5YJm63CrY9PEdfUViJMRIqXDy35NIyKD/wBDa1FkxbSC8xcDmBoLdFUaknqdBWX56bp6J/y0atIO1rf7RM2RNV7vLn0055rdfKtUO1zc8NJ7Mh18tRcedefrgQ09mAW7IMg+XMG8J8wF+tOweImSK8baD4tQ1td7HVSOfKltqpW7FWMDDyXoY7Xx/wDKntyOTc8xa+nqdKQ9rk/5M9+YyjTzveze1YXEYuTKSGnzgZr3Qra++mhHpVjw/izsQrISdDmBUAqfmtfW3O1M+fm6eir8tGtWe18XJJiOvdnTytvSp2vg+fvIz0aNjf0Kgiqmip/yEvRHyrOqiRcUSHFB4O8COfHGykHX8I573HSpHaLisEwV4zKJU55CMuvwsTsdNLVCwuHPfOzA/wBJNLxSFmKAAlb+K3sPyvXUFY7jxs1DbtHyvbfux4rCaccJ7rHfA87fyrdO0sMuH7ufvMzLY5Y2OboykC3nUPs72gEJdGMjxD4CEJI33G6g/mKScEIQvTS1ceGYfImosTv+lIFe7gvdjcAD639MJppRxGjpk/hGI4rHHihLhy9mN5EKMu51ABGpOp02PrUntDxSGdAck6SJ8LZNNeRN9NgeoqEmHJnLEGw2NLxaJmVQoJ11t9qcKxxlibqG1yfrbfkMJXy4DHusd8D8/lWuE7SxvhxHOsjMRY5ULZh1BGl6g8B42IHdB3kkPy+HxL5leXmK6FLKQvIafpUThOHKqbghief2pIryY5H437I8efkO5MNKA9jfU/jzWk/3wg5iYDqYmsfLbek/3wh2yzZvw92bgdelveqqisX+Qm6en8rV8qzqiiiisC1IooooQoHFIGZRlUG2u+vtT+HSOykuedgLW23/AH5VMpK1mqvBwS0Y2PPr69LLPwLS8QE+CWq7iqtdWVT4fmH5EdKsaSqU83AkD7XV5ouKzTey4YGZnTM1tTpbpUikApaXI4OeXNFh3dysxpa0Am6gcVjYqMqkka3G49t6gidmdWKB2Y2W7Gy23OXYAdava4z4YOLXZf8AKbX8r9KeakGAQloxsfulcEiXiA77hZriGCUuc5AK6tkuct9hc3LOx2HKj+HyMzWChFzZLljnNxGHY7tztsKu4OFgQhDo25Ya+Lrc7nzNRp+AeAqp08TW/E/y3PQCsqfZVvcCM4gC4KgMrHfNH8Tf+f3p4wqAgOuUyMysL2KNa91Ybob7Hyqxl4YXne/wGx9cwKuv/ip9qjY7DMtu8GeOLW5HxIdCD/UthQoTIlKxhQniQMsqLuVa3jUHfa+nnSYVXRA8LoV0B/lkEA/MRf62rvDAe8C5XzRtZZd/C2oVhuRbS9XUMIUZV0A2HTy9KhSsp21nly4UDMGeWxWKTJnFtgxsPrXRMbJg4Y2eN1RpssollErIGsqsHBtlvy86u+K8EhxIUTJmCG62Zlsdr3UiucfZyBYXgyExObspd2vt8xYkbDY03UNICixvdVDdq3aIyL3aBpmjhujyGRVuCwRNWJI8hauEXbOY4fN3ad6MSICDmUEm2ttSu/nbzq+m7OQNHHHkIWLWPKzKV5aMDm19ar+IdjYzCIofADMsr3Z2LEfF4i2YEjmDRdncixULE9s5YBilmjRpICmUoTlbvCbXvqLaffSu+I7SzwnERyrEZIoRMrJmysDfwkHUEeuvlVpD2XwyxyRiO6y/4mZmZm6XYnNpy10oh7L4dUkXISJRlcs7szKNlzE3A8gaNTO73hFiq7FcfnSKNn7mN5SO7VRJMWBTMfCoBJvbyF96qcT2oxE2HjZLROmLWF9xmNxbTcA31BrWY3gUMqxq6n+V8BVmVl0toykHbzrgvZTDCFohGQjP3h8b3zi3iDFswOnWgOaOSLFV2L4sYMVMZFu0eFEjZWaxNzoFJsNt7XowvaWcSRrMsVpoWljyZvDlXNla/wAXqLelXKcChDFshYmPuiWZmzIORudd9zrXHBdl8PESUQ3ylBmd2yqd1XMxyj0qNTUWKpeGdrMQ8mE7yOIR4oNlyliwKAG5vpbUafetfVdH2fgXubJ/gX7rxN4cwAbn4thverGquIOykIoooqqlFFFFCEUUUUIRRRRQhFFFFCEUUUUIRRRRQhFNdAQQRcHcGiihCWloooQiiiihCKKKKEIooooQiiiihCKKKKEIoooo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Evapotranspiration is the sum of evaporation from the land surface plus transpiration from plants.&lt;br&gt;Credit: Salinity Management Gu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Stomata</a:t>
            </a:r>
            <a:r>
              <a:rPr lang="en-US" sz="3600" dirty="0" smtClean="0"/>
              <a:t>-special opening on the surface of plant leaves.  They open and close to let in carbon dioxide and release water</a:t>
            </a:r>
          </a:p>
          <a:p>
            <a:r>
              <a:rPr lang="en-US" sz="3600" b="1" u="sng" dirty="0" smtClean="0">
                <a:solidFill>
                  <a:srgbClr val="FF0000"/>
                </a:solidFill>
              </a:rPr>
              <a:t>Guard Cells- </a:t>
            </a:r>
            <a:r>
              <a:rPr lang="en-US" sz="3600" dirty="0" smtClean="0"/>
              <a:t>border the stomata.  Open and close the stomata to regulate the release of water</a:t>
            </a:r>
          </a:p>
          <a:p>
            <a:endParaRPr lang="en-US" sz="3100" dirty="0"/>
          </a:p>
        </p:txBody>
      </p:sp>
      <p:pic>
        <p:nvPicPr>
          <p:cNvPr id="21506" name="Picture 2" descr="https://app126.studyisland.com/pics/26170stom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5486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franciscathedralschool.org/msrosato/wp-content/uploads/2013/11/Bean-Plant-Lab-Prefix-Foldable-Post-it-Discussion-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bms.wpusd.k12.ca.us/subsites/Gina-Ford/documents/12-13/Unit7/ISN%2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nchantedlearning.com/subjects/plants/gifs/Floweranatomy_b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tfranciscathedralschool.org/msrosato/wp-content/uploads/2013/12/Plant-Life-Cycle-Singular-Plural-Nouns-Posters-Personal-Narr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4.bp.blogspot.com/_xSPLbqrA-JM/TQERiq_WP1I/AAAAAAAAAAw/HEn_cwuP0-8/s1600/ven%2B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bms.wpusd.k12.ca.us/subsites/Gina-Ford/documents/13-14/Life%20Science/unit%204/photosynthesis%20cell%20respiration%20venn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solidFill>
                  <a:srgbClr val="FF0000"/>
                </a:solidFill>
              </a:rPr>
              <a:t>Roots</a:t>
            </a:r>
            <a:r>
              <a:rPr lang="en-US" sz="3100" dirty="0" smtClean="0"/>
              <a:t>- anchor the plant in soil, take in water, take in nutrients</a:t>
            </a:r>
          </a:p>
          <a:p>
            <a:r>
              <a:rPr lang="en-US" sz="3100" b="1" u="sng" dirty="0" smtClean="0">
                <a:solidFill>
                  <a:srgbClr val="FF0000"/>
                </a:solidFill>
              </a:rPr>
              <a:t>Leaves</a:t>
            </a:r>
            <a:r>
              <a:rPr lang="en-US" sz="3100" dirty="0" smtClean="0"/>
              <a:t>-take in carbon dioxide, absorb light from the sun</a:t>
            </a:r>
          </a:p>
          <a:p>
            <a:r>
              <a:rPr lang="en-US" sz="3100" b="1" u="sng" dirty="0" smtClean="0">
                <a:solidFill>
                  <a:srgbClr val="FF0000"/>
                </a:solidFill>
              </a:rPr>
              <a:t>Stems</a:t>
            </a:r>
            <a:r>
              <a:rPr lang="en-US" sz="3100" dirty="0" smtClean="0"/>
              <a:t>- provide suppose and structure, allow water and nutrients to travel throughout the plant</a:t>
            </a:r>
          </a:p>
          <a:p>
            <a:r>
              <a:rPr lang="en-US" sz="3100" b="1" u="sng" dirty="0" smtClean="0">
                <a:solidFill>
                  <a:srgbClr val="FF0000"/>
                </a:solidFill>
              </a:rPr>
              <a:t>Flowers</a:t>
            </a:r>
            <a:r>
              <a:rPr lang="en-US" sz="3100" dirty="0" smtClean="0"/>
              <a:t>-all the plant to reproduce, bright colors attract insects</a:t>
            </a:r>
          </a:p>
          <a:p>
            <a:r>
              <a:rPr lang="en-US" sz="3100" b="1" u="sng" dirty="0" smtClean="0">
                <a:solidFill>
                  <a:srgbClr val="FF0000"/>
                </a:solidFill>
              </a:rPr>
              <a:t>Seeds</a:t>
            </a:r>
            <a:r>
              <a:rPr lang="en-US" sz="3100" dirty="0" smtClean="0"/>
              <a:t>- can grow into new plants, allows the plant to reproduce</a:t>
            </a:r>
          </a:p>
          <a:p>
            <a:r>
              <a:rPr lang="en-US" sz="3100" b="1" u="sng" dirty="0" smtClean="0">
                <a:solidFill>
                  <a:srgbClr val="FF0000"/>
                </a:solidFill>
              </a:rPr>
              <a:t>Fruit</a:t>
            </a:r>
            <a:r>
              <a:rPr lang="en-US" sz="3100" dirty="0" smtClean="0"/>
              <a:t>- forms around the seeds, or on the surface, protect the plant, provide nutrients, tempting animals so seeds can be carried away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pp126.studyisland.com/pics/50962Strawberr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733800"/>
            <a:ext cx="2438400" cy="2743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1600200"/>
            <a:ext cx="2819400" cy="1905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228600"/>
            <a:ext cx="12954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1447800"/>
            <a:ext cx="12954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3276600"/>
            <a:ext cx="8382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6019800"/>
            <a:ext cx="12954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Parts of a Flower</a:t>
            </a:r>
            <a:endParaRPr lang="en-US" sz="5400" b="1" u="sng" dirty="0"/>
          </a:p>
        </p:txBody>
      </p:sp>
      <p:pic>
        <p:nvPicPr>
          <p:cNvPr id="1026" name="Picture 2" descr="flower 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20574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3528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96200" y="19812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29718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40386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400" y="45720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60198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685800"/>
          <a:ext cx="8458200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1930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66"/>
                          </a:solidFill>
                        </a:rPr>
                        <a:t>Female</a:t>
                      </a:r>
                      <a:r>
                        <a:rPr lang="en-US" sz="4400" baseline="0" dirty="0" smtClean="0">
                          <a:solidFill>
                            <a:srgbClr val="FF0066"/>
                          </a:solidFill>
                        </a:rPr>
                        <a:t> Organs (</a:t>
                      </a:r>
                      <a:r>
                        <a:rPr lang="en-US" sz="4400" baseline="0" dirty="0" err="1" smtClean="0">
                          <a:solidFill>
                            <a:srgbClr val="FF0066"/>
                          </a:solidFill>
                        </a:rPr>
                        <a:t>Carpels</a:t>
                      </a:r>
                      <a:r>
                        <a:rPr lang="en-US" sz="4400" baseline="0" dirty="0" smtClean="0">
                          <a:solidFill>
                            <a:srgbClr val="FF0066"/>
                          </a:solidFill>
                        </a:rPr>
                        <a:t>)</a:t>
                      </a:r>
                      <a:endParaRPr lang="en-US" sz="44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66"/>
                          </a:solidFill>
                        </a:rPr>
                        <a:t>Pistil, ovary, ovules,</a:t>
                      </a:r>
                      <a:r>
                        <a:rPr lang="en-US" sz="4400" baseline="0" dirty="0" smtClean="0">
                          <a:solidFill>
                            <a:srgbClr val="FF0066"/>
                          </a:solidFill>
                        </a:rPr>
                        <a:t> style, stigma</a:t>
                      </a:r>
                      <a:endParaRPr lang="en-US" sz="44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4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70C0"/>
                          </a:solidFill>
                        </a:rPr>
                        <a:t>Male Organs (Stamens)</a:t>
                      </a:r>
                      <a:endParaRPr lang="en-US" sz="4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70C0"/>
                          </a:solidFill>
                        </a:rPr>
                        <a:t>Anther, filament</a:t>
                      </a:r>
                      <a:endParaRPr lang="en-US" sz="4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400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</a:rPr>
                        <a:t>Neither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</a:rPr>
                        <a:t>Sepals, stem, petals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685800"/>
            <a:ext cx="8458200" cy="2133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819400"/>
            <a:ext cx="8458200" cy="1905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724400"/>
            <a:ext cx="8458200" cy="213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u="sng" dirty="0" smtClean="0"/>
              <a:t>Reproductive Structure </a:t>
            </a:r>
          </a:p>
          <a:p>
            <a:pPr algn="ctr">
              <a:buNone/>
            </a:pPr>
            <a:r>
              <a:rPr lang="en-US" sz="4000" b="1" u="sng" dirty="0" smtClean="0"/>
              <a:t>in Flowering Plants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Pollen is carried to the stamen, in pollination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A pollen grain goes down the style</a:t>
            </a:r>
            <a:r>
              <a:rPr lang="en-US" sz="4000" dirty="0"/>
              <a:t> </a:t>
            </a:r>
            <a:r>
              <a:rPr lang="en-US" sz="4000" dirty="0" smtClean="0"/>
              <a:t>to the egg in the ovary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 The pollen fertilizes the egg and becomes a seed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The ovary develops into a fruit with the seed inside</a:t>
            </a:r>
          </a:p>
          <a:p>
            <a:pPr marL="514350" indent="-514350">
              <a:buAutoNum type="arabicPeriod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Photosynthesis</a:t>
            </a:r>
          </a:p>
          <a:p>
            <a:pPr lvl="1"/>
            <a:r>
              <a:rPr lang="en-US" sz="3600" dirty="0" smtClean="0"/>
              <a:t>Takes place in chloroplasts</a:t>
            </a:r>
          </a:p>
          <a:p>
            <a:pPr lvl="1"/>
            <a:r>
              <a:rPr lang="en-US" sz="3600" dirty="0" smtClean="0"/>
              <a:t>The Sun’s energy is used to convert water and carbon dioxide into oxygen and glucose sugar</a:t>
            </a:r>
          </a:p>
          <a:p>
            <a:pPr lvl="1"/>
            <a:r>
              <a:rPr lang="en-US" sz="3600" dirty="0" smtClean="0"/>
              <a:t>Takes place only in the light</a:t>
            </a:r>
          </a:p>
          <a:p>
            <a:pPr lvl="1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18434" name="Picture 2" descr="diagram of photosynth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724400" cy="6858000"/>
          </a:xfrm>
        </p:spPr>
        <p:txBody>
          <a:bodyPr>
            <a:no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Cellular Respiration</a:t>
            </a:r>
          </a:p>
          <a:p>
            <a:pPr lvl="1"/>
            <a:r>
              <a:rPr lang="en-US" sz="3400" dirty="0" smtClean="0"/>
              <a:t>Oxygen reacts with glucose sugar to produce carbon dioxide, water and energy</a:t>
            </a:r>
          </a:p>
          <a:p>
            <a:pPr lvl="1"/>
            <a:r>
              <a:rPr lang="en-US" sz="3400" dirty="0" smtClean="0"/>
              <a:t>Food molecules are broken down</a:t>
            </a:r>
          </a:p>
          <a:p>
            <a:pPr lvl="1"/>
            <a:r>
              <a:rPr lang="en-US" sz="3400" dirty="0" smtClean="0"/>
              <a:t>Can take place in the daytime and night</a:t>
            </a:r>
          </a:p>
          <a:p>
            <a:pPr lvl="1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9218" name="Picture 2" descr="http://1.bp.blogspot.com/-uhdxrs9YxhU/T02Gqc20moI/AAAAAAAAI14/Ckpanye-A0E/s1600/PM+pic+for+Cellular+Respiration+B+&amp;+R+in+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4724400" cy="425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pp126.studyisland.com/pics/50585photore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287</Words>
  <Application>Microsoft Office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Plant Structures</vt:lpstr>
      <vt:lpstr>Slide 2</vt:lpstr>
      <vt:lpstr>Slide 3</vt:lpstr>
      <vt:lpstr>Parts of a Flower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Structures</dc:title>
  <dc:creator>etosha</dc:creator>
  <cp:lastModifiedBy>kiahe</cp:lastModifiedBy>
  <cp:revision>33</cp:revision>
  <dcterms:created xsi:type="dcterms:W3CDTF">2014-03-25T00:34:33Z</dcterms:created>
  <dcterms:modified xsi:type="dcterms:W3CDTF">2014-03-28T19:03:44Z</dcterms:modified>
</cp:coreProperties>
</file>