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861C8E-9CBC-4029-8F48-E5B2B35E84F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F7C188-EFFE-47E1-A5C5-30232192B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s8eFFnJsCj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7Ob0xR0Ut8" TargetMode="External"/><Relationship Id="rId2" Type="http://schemas.openxmlformats.org/officeDocument/2006/relationships/hyperlink" Target="http://www.youtube.com/watch?v=nQfJ7j2UGG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QpL8JXOqr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82362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chemeClr val="tx1"/>
                </a:solidFill>
                <a:latin typeface="Harrington" pitchFamily="82" charset="0"/>
              </a:rPr>
              <a:t>The Solar System</a:t>
            </a:r>
            <a:endParaRPr lang="en-US" sz="11500" dirty="0">
              <a:solidFill>
                <a:schemeClr val="tx1"/>
              </a:solidFill>
              <a:latin typeface="Harrington" pitchFamily="82" charset="0"/>
            </a:endParaRPr>
          </a:p>
        </p:txBody>
      </p:sp>
      <p:pic>
        <p:nvPicPr>
          <p:cNvPr id="23554" name="Picture 2" descr="http://en.es-static.us/upl/2011/02/solar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1401"/>
            <a:ext cx="9144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Planets</a:t>
            </a:r>
            <a:r>
              <a:rPr lang="en-US" sz="2800" dirty="0" smtClean="0"/>
              <a:t>- the largest bodies orbiting the sun.  Made of mostly rock or gas</a:t>
            </a:r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Terrestrial Planets- </a:t>
            </a:r>
            <a:r>
              <a:rPr lang="en-US" sz="2800" dirty="0" smtClean="0"/>
              <a:t>a planet with a dense and rocky surface.  Known as </a:t>
            </a:r>
            <a:r>
              <a:rPr lang="en-US" sz="2800" b="1" dirty="0" smtClean="0"/>
              <a:t>INNER PLANETS</a:t>
            </a:r>
            <a:r>
              <a:rPr lang="en-US" sz="2800" dirty="0" smtClean="0"/>
              <a:t>. (Mercury, Venus, Earth and Mars)</a:t>
            </a:r>
          </a:p>
          <a:p>
            <a:r>
              <a:rPr lang="en-US" sz="2800" dirty="0" smtClean="0"/>
              <a:t>Terrestrial planets orbit the sun in less than 2 years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Solar System</a:t>
            </a:r>
            <a:endParaRPr lang="en-US" dirty="0"/>
          </a:p>
        </p:txBody>
      </p:sp>
      <p:pic>
        <p:nvPicPr>
          <p:cNvPr id="27650" name="Picture 2" descr="https://encrypted-tbn0.gstatic.com/images?q=tbn:ANd9GcSJVFk0elWZg-eH7a3EFCLMWRebK1nsAcG1oc6iylCWAliNHI9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267200"/>
            <a:ext cx="4389223" cy="1905000"/>
          </a:xfrm>
          <a:prstGeom prst="rect">
            <a:avLst/>
          </a:prstGeom>
          <a:noFill/>
        </p:spPr>
      </p:pic>
      <p:pic>
        <p:nvPicPr>
          <p:cNvPr id="27652" name="Picture 4" descr="https://encrypted-tbn1.gstatic.com/images?q=tbn:ANd9GcQ0l3X0ujT63y2t32zjtQRT_f4c9nT9HbibhvYRGbJnvLZOtEeLX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733800"/>
            <a:ext cx="34290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wapi.isu.edu/geo_pgt/Mod11_Jupiter/images/Fig_6p13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2590800"/>
            <a:ext cx="4762500" cy="426720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Gas Planets </a:t>
            </a:r>
            <a:r>
              <a:rPr lang="en-US" sz="3200" dirty="0" smtClean="0"/>
              <a:t>-Extremely cold, large and made of gases. Known as </a:t>
            </a:r>
            <a:r>
              <a:rPr lang="en-US" sz="3200" b="1" dirty="0" smtClean="0"/>
              <a:t>OUTER PLANETS</a:t>
            </a:r>
            <a:r>
              <a:rPr lang="en-US" sz="3200" dirty="0" smtClean="0"/>
              <a:t>. (Jupiter, Saturn, Uranus, and Neptune)</a:t>
            </a:r>
          </a:p>
          <a:p>
            <a:r>
              <a:rPr lang="en-US" sz="3200" dirty="0" smtClean="0"/>
              <a:t>Gas Planets take 12 to 164 years to fully orbit the sun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Pluto is a dwarf planet</a:t>
            </a:r>
          </a:p>
          <a:p>
            <a:endParaRPr lang="en-US" sz="2800" dirty="0"/>
          </a:p>
        </p:txBody>
      </p:sp>
      <p:pic>
        <p:nvPicPr>
          <p:cNvPr id="26626" name="Picture 2" descr="http://motivate.maths.org/conferences/conf42/Talk_images/outer_planets_small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76600"/>
            <a:ext cx="4038599" cy="2667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019800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hlinkClick r:id="rId4"/>
              </a:rPr>
              <a:t>http://www.youtube.com/watch?v=s8eFFnJsCjs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Satellites</a:t>
            </a:r>
            <a:r>
              <a:rPr lang="en-US" sz="2800" dirty="0" smtClean="0"/>
              <a:t>- natural or artificial bodies that revolve around a planet</a:t>
            </a:r>
          </a:p>
          <a:p>
            <a:r>
              <a:rPr lang="en-US" sz="2800" dirty="0" smtClean="0"/>
              <a:t>The moon is a satellite</a:t>
            </a:r>
          </a:p>
          <a:p>
            <a:r>
              <a:rPr lang="en-US" sz="2800" dirty="0" smtClean="0"/>
              <a:t>All of the Gas Giants have multiple moons</a:t>
            </a:r>
          </a:p>
          <a:p>
            <a:r>
              <a:rPr lang="en-US" sz="2800" dirty="0" smtClean="0"/>
              <a:t>Scientists are still discovering new moons around planets</a:t>
            </a:r>
          </a:p>
        </p:txBody>
      </p:sp>
      <p:pic>
        <p:nvPicPr>
          <p:cNvPr id="28674" name="Picture 2" descr="http://2.bp.blogspot.com/-y0PwLVr4Bbw/Tr3PMH1BUdI/AAAAAAAAAB8/hQsipCtP-Ug/s1600/Satalits.png"/>
          <p:cNvPicPr>
            <a:picLocks noChangeAspect="1" noChangeArrowheads="1"/>
          </p:cNvPicPr>
          <p:nvPr/>
        </p:nvPicPr>
        <p:blipFill>
          <a:blip r:embed="rId2" cstate="print"/>
          <a:srcRect b="11150"/>
          <a:stretch>
            <a:fillRect/>
          </a:stretch>
        </p:blipFill>
        <p:spPr bwMode="auto">
          <a:xfrm>
            <a:off x="0" y="2819400"/>
            <a:ext cx="4267200" cy="4038600"/>
          </a:xfrm>
          <a:prstGeom prst="rect">
            <a:avLst/>
          </a:prstGeom>
          <a:noFill/>
        </p:spPr>
      </p:pic>
      <p:pic>
        <p:nvPicPr>
          <p:cNvPr id="28676" name="Picture 4" descr="https://encrypted-tbn1.gstatic.com/images?q=tbn:ANd9GcTYKIkw7ADPZRRjFA45CzNNc3m2L2o1dIYQCBO7wXOg-D0NcvTy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48615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500" t="11556" r="24000" b="8444"/>
          <a:stretch>
            <a:fillRect/>
          </a:stretch>
        </p:blipFill>
        <p:spPr bwMode="auto">
          <a:xfrm>
            <a:off x="762000" y="0"/>
            <a:ext cx="7696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en-US" sz="3400" dirty="0" smtClean="0"/>
              <a:t>Three forms of water: solid, liquid, gas</a:t>
            </a:r>
          </a:p>
          <a:p>
            <a:r>
              <a:rPr lang="en-US" sz="3400" dirty="0" smtClean="0"/>
              <a:t>Breathable atmosphere</a:t>
            </a:r>
          </a:p>
          <a:p>
            <a:r>
              <a:rPr lang="en-US" sz="3400" dirty="0" smtClean="0"/>
              <a:t>Has life</a:t>
            </a:r>
          </a:p>
          <a:p>
            <a:r>
              <a:rPr lang="en-US" sz="3400" dirty="0" smtClean="0"/>
              <a:t>Small temperature range</a:t>
            </a:r>
          </a:p>
          <a:p>
            <a:r>
              <a:rPr lang="en-US" sz="3400" dirty="0" smtClean="0"/>
              <a:t>Can use sun light as energy</a:t>
            </a:r>
          </a:p>
          <a:p>
            <a:r>
              <a:rPr lang="en-US" sz="3400" dirty="0" smtClean="0"/>
              <a:t>Our atmosphere provides protection from harmful radiation and solar winds</a:t>
            </a:r>
          </a:p>
          <a:p>
            <a:r>
              <a:rPr lang="en-US" sz="3400" b="1" u="sng" dirty="0" smtClean="0">
                <a:solidFill>
                  <a:srgbClr val="FF0000"/>
                </a:solidFill>
              </a:rPr>
              <a:t>Ozone layer- </a:t>
            </a:r>
            <a:r>
              <a:rPr lang="en-US" sz="3400" dirty="0" smtClean="0"/>
              <a:t>blocks much of the Sun’s UV radiation and prevents it from damaging the cells of living organisms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400" u="sng" dirty="0" smtClean="0">
                <a:solidFill>
                  <a:srgbClr val="FF0000"/>
                </a:solidFill>
                <a:effectLst/>
              </a:rPr>
              <a:t>How is Earth different from other planets?</a:t>
            </a:r>
            <a:endParaRPr lang="en-US" sz="3400" u="sng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73891"/>
          </a:xfrm>
        </p:spPr>
        <p:txBody>
          <a:bodyPr/>
          <a:lstStyle/>
          <a:p>
            <a:r>
              <a:rPr lang="en-US" b="1" dirty="0" smtClean="0">
                <a:hlinkClick r:id="rId2"/>
              </a:rPr>
              <a:t>Bill Nye Demonstrates Distance Between Planets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http://www.youtube.com/watch?v=97Ob0xR0Ut8</a:t>
            </a:r>
            <a:endParaRPr lang="en-US" b="1" dirty="0" smtClean="0">
              <a:hlinkClick r:id="rId2"/>
            </a:endParaRPr>
          </a:p>
          <a:p>
            <a:r>
              <a:rPr lang="en-US" b="1" dirty="0" smtClean="0">
                <a:solidFill>
                  <a:srgbClr val="0070C0"/>
                </a:solidFill>
                <a:hlinkClick r:id="rId2"/>
              </a:rPr>
              <a:t>Bill Nye: 95 Comets and Meteors</a:t>
            </a:r>
          </a:p>
          <a:p>
            <a:pPr lvl="1"/>
            <a:r>
              <a:rPr lang="en-US" dirty="0" smtClean="0">
                <a:hlinkClick r:id="rId4"/>
              </a:rPr>
              <a:t>http://www.youtube.com/watch?v=UQpL8JXOqrs</a:t>
            </a:r>
            <a:endParaRPr lang="en-US" dirty="0" smtClean="0">
              <a:hlinkClick r:id="rId2"/>
            </a:endParaRPr>
          </a:p>
          <a:p>
            <a:r>
              <a:rPr lang="en-US" b="1" dirty="0" smtClean="0">
                <a:hlinkClick r:id="rId2"/>
              </a:rPr>
              <a:t>Planets Around a Star Song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http://www.youtube.com/watch?v=nQfJ7j2UGGk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docstoccdn.com/thumb/orig/12096277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studenthandouts.com/01-Web-Pages/001-Pages/compare-contrast-bubble-map-workshe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57400" y="3505200"/>
            <a:ext cx="15007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Earth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3352800"/>
            <a:ext cx="152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Your</a:t>
            </a:r>
          </a:p>
          <a:p>
            <a:pPr algn="ctr"/>
            <a:r>
              <a:rPr lang="en-US" sz="2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Planet</a:t>
            </a:r>
            <a:endParaRPr lang="en-US" sz="2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222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The Solar System</vt:lpstr>
      <vt:lpstr>Solar System</vt:lpstr>
      <vt:lpstr>Slide 3</vt:lpstr>
      <vt:lpstr>Slide 4</vt:lpstr>
      <vt:lpstr>Slide 5</vt:lpstr>
      <vt:lpstr>How is Earth different from other planets?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Solar System</dc:title>
  <dc:creator>etosha</dc:creator>
  <cp:lastModifiedBy>kiahe</cp:lastModifiedBy>
  <cp:revision>35</cp:revision>
  <dcterms:created xsi:type="dcterms:W3CDTF">2012-10-06T22:55:53Z</dcterms:created>
  <dcterms:modified xsi:type="dcterms:W3CDTF">2014-02-28T20:03:08Z</dcterms:modified>
</cp:coreProperties>
</file>